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84" r:id="rId3"/>
    <p:sldId id="257" r:id="rId4"/>
    <p:sldId id="258" r:id="rId5"/>
    <p:sldId id="259" r:id="rId6"/>
    <p:sldId id="260" r:id="rId7"/>
    <p:sldId id="261" r:id="rId8"/>
    <p:sldId id="262" r:id="rId9"/>
    <p:sldId id="269" r:id="rId10"/>
    <p:sldId id="268" r:id="rId11"/>
    <p:sldId id="263" r:id="rId12"/>
    <p:sldId id="264" r:id="rId13"/>
    <p:sldId id="265" r:id="rId14"/>
    <p:sldId id="266" r:id="rId15"/>
    <p:sldId id="267" r:id="rId16"/>
    <p:sldId id="275" r:id="rId17"/>
    <p:sldId id="271" r:id="rId18"/>
    <p:sldId id="272" r:id="rId19"/>
    <p:sldId id="273" r:id="rId20"/>
    <p:sldId id="274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6" r:id="rId30"/>
    <p:sldId id="285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EA334-11F3-40A0-AD0C-C7DB98808D9B}" type="datetimeFigureOut">
              <a:rPr lang="en-US" smtClean="0"/>
              <a:pPr/>
              <a:t>6/15/2020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75E6A-0FAA-4E89-AB97-ED5351ABFB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EA334-11F3-40A0-AD0C-C7DB98808D9B}" type="datetimeFigureOut">
              <a:rPr lang="en-US" smtClean="0"/>
              <a:pPr/>
              <a:t>6/15/2020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75E6A-0FAA-4E89-AB97-ED5351ABFB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EA334-11F3-40A0-AD0C-C7DB98808D9B}" type="datetimeFigureOut">
              <a:rPr lang="en-US" smtClean="0"/>
              <a:pPr/>
              <a:t>6/15/2020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75E6A-0FAA-4E89-AB97-ED5351ABFB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EA334-11F3-40A0-AD0C-C7DB98808D9B}" type="datetimeFigureOut">
              <a:rPr lang="en-US" smtClean="0"/>
              <a:pPr/>
              <a:t>6/15/2020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75E6A-0FAA-4E89-AB97-ED5351ABFB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EA334-11F3-40A0-AD0C-C7DB98808D9B}" type="datetimeFigureOut">
              <a:rPr lang="en-US" smtClean="0"/>
              <a:pPr/>
              <a:t>6/15/2020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75E6A-0FAA-4E89-AB97-ED5351ABFB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EA334-11F3-40A0-AD0C-C7DB98808D9B}" type="datetimeFigureOut">
              <a:rPr lang="en-US" smtClean="0"/>
              <a:pPr/>
              <a:t>6/15/2020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75E6A-0FAA-4E89-AB97-ED5351ABFB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EA334-11F3-40A0-AD0C-C7DB98808D9B}" type="datetimeFigureOut">
              <a:rPr lang="en-US" smtClean="0"/>
              <a:pPr/>
              <a:t>6/15/2020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75E6A-0FAA-4E89-AB97-ED5351ABFB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EA334-11F3-40A0-AD0C-C7DB98808D9B}" type="datetimeFigureOut">
              <a:rPr lang="en-US" smtClean="0"/>
              <a:pPr/>
              <a:t>6/15/2020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75E6A-0FAA-4E89-AB97-ED5351ABFB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EA334-11F3-40A0-AD0C-C7DB98808D9B}" type="datetimeFigureOut">
              <a:rPr lang="en-US" smtClean="0"/>
              <a:pPr/>
              <a:t>6/15/2020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75E6A-0FAA-4E89-AB97-ED5351ABFB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EA334-11F3-40A0-AD0C-C7DB98808D9B}" type="datetimeFigureOut">
              <a:rPr lang="en-US" smtClean="0"/>
              <a:pPr/>
              <a:t>6/15/2020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75E6A-0FAA-4E89-AB97-ED5351ABFB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EA334-11F3-40A0-AD0C-C7DB98808D9B}" type="datetimeFigureOut">
              <a:rPr lang="en-US" smtClean="0"/>
              <a:pPr/>
              <a:t>6/15/2020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2075E6A-0FAA-4E89-AB97-ED5351ABFB3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A7EA334-11F3-40A0-AD0C-C7DB98808D9B}" type="datetimeFigureOut">
              <a:rPr lang="en-US" smtClean="0"/>
              <a:pPr/>
              <a:t>6/15/2020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2075E6A-0FAA-4E89-AB97-ED5351ABFB31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ncbi.nlm.nih.gov/pubmed/7099549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000" dirty="0" err="1" smtClean="0"/>
              <a:t>Tamilnadu</a:t>
            </a:r>
            <a:r>
              <a:rPr lang="en-US" sz="4000" dirty="0" smtClean="0"/>
              <a:t> Teachers Education University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>
                <a:solidFill>
                  <a:srgbClr val="FFFF00"/>
                </a:solidFill>
                <a:latin typeface="Bamini" pitchFamily="34" charset="0"/>
              </a:rPr>
              <a:t>cs;slf;fpa</a:t>
            </a:r>
            <a:r>
              <a:rPr lang="en-US" dirty="0" smtClean="0">
                <a:solidFill>
                  <a:srgbClr val="FFFF00"/>
                </a:solidFill>
                <a:latin typeface="Bamini" pitchFamily="34" charset="0"/>
              </a:rPr>
              <a:t> </a:t>
            </a:r>
            <a:r>
              <a:rPr lang="en-US" dirty="0" err="1" smtClean="0">
                <a:solidFill>
                  <a:srgbClr val="FFFF00"/>
                </a:solidFill>
                <a:latin typeface="Bamini" pitchFamily="34" charset="0"/>
              </a:rPr>
              <a:t>gs;spfis</a:t>
            </a:r>
            <a:r>
              <a:rPr lang="en-US" dirty="0" smtClean="0">
                <a:solidFill>
                  <a:srgbClr val="FFFF00"/>
                </a:solidFill>
                <a:latin typeface="Bamini" pitchFamily="34" charset="0"/>
              </a:rPr>
              <a:t> </a:t>
            </a:r>
            <a:r>
              <a:rPr lang="en-US" dirty="0" err="1" smtClean="0">
                <a:solidFill>
                  <a:srgbClr val="FFFF00"/>
                </a:solidFill>
                <a:latin typeface="Bamini" pitchFamily="34" charset="0"/>
              </a:rPr>
              <a:t>cUthf;Fjy</a:t>
            </a:r>
            <a:r>
              <a:rPr lang="en-US" dirty="0" smtClean="0">
                <a:latin typeface="Bamini" pitchFamily="34" charset="0"/>
              </a:rPr>
              <a:t>;</a:t>
            </a:r>
            <a:r>
              <a:rPr lang="en-IN" dirty="0" smtClean="0">
                <a:latin typeface="Bamini" pitchFamily="34" charset="0"/>
              </a:rPr>
              <a:t>;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505200"/>
            <a:ext cx="7854696" cy="2895600"/>
          </a:xfrm>
        </p:spPr>
        <p:txBody>
          <a:bodyPr>
            <a:normAutofit/>
          </a:bodyPr>
          <a:lstStyle/>
          <a:p>
            <a:pPr algn="ctr"/>
            <a:r>
              <a:rPr lang="en-US" dirty="0" err="1" smtClean="0">
                <a:solidFill>
                  <a:schemeClr val="accent5">
                    <a:lumMod val="20000"/>
                    <a:lumOff val="80000"/>
                  </a:schemeClr>
                </a:solidFill>
                <a:latin typeface="Bamini" pitchFamily="34" charset="0"/>
              </a:rPr>
              <a:t>Kidtu</a:t>
            </a:r>
            <a:r>
              <a:rPr lang="en-US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Bamini" pitchFamily="34" charset="0"/>
              </a:rPr>
              <a:t>; </a:t>
            </a:r>
            <a:r>
              <a:rPr lang="en-US" dirty="0" err="1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K</a:t>
            </a:r>
            <a:r>
              <a:rPr lang="en-US" dirty="0" err="1" smtClean="0">
                <a:solidFill>
                  <a:schemeClr val="accent5">
                    <a:lumMod val="20000"/>
                    <a:lumOff val="80000"/>
                  </a:schemeClr>
                </a:solidFill>
                <a:latin typeface="Bamini" pitchFamily="34" charset="0"/>
              </a:rPr>
              <a:t>.Nfhtpe;juh</a:t>
            </a:r>
            <a:r>
              <a:rPr lang="en-US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Bamini" pitchFamily="34" charset="0"/>
              </a:rPr>
              <a:t>[d; </a:t>
            </a:r>
            <a:r>
              <a:rPr lang="en-US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Ph.D.</a:t>
            </a:r>
            <a:endParaRPr lang="en-US" dirty="0" smtClean="0">
              <a:solidFill>
                <a:schemeClr val="accent5">
                  <a:lumMod val="20000"/>
                  <a:lumOff val="80000"/>
                </a:schemeClr>
              </a:solidFill>
              <a:latin typeface="Bamini" pitchFamily="34" charset="0"/>
            </a:endParaRPr>
          </a:p>
          <a:p>
            <a:pPr algn="ctr"/>
            <a:r>
              <a:rPr lang="en-US" dirty="0" err="1" smtClean="0">
                <a:solidFill>
                  <a:schemeClr val="accent5">
                    <a:lumMod val="20000"/>
                    <a:lumOff val="80000"/>
                  </a:schemeClr>
                </a:solidFill>
                <a:latin typeface="Bamini" pitchFamily="34" charset="0"/>
              </a:rPr>
              <a:t>cjtp</a:t>
            </a:r>
            <a:r>
              <a:rPr lang="en-US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Bamini" pitchFamily="34" charset="0"/>
              </a:rPr>
              <a:t>  </a:t>
            </a:r>
            <a:r>
              <a:rPr lang="en-US" dirty="0" err="1" smtClean="0">
                <a:solidFill>
                  <a:schemeClr val="accent5">
                    <a:lumMod val="20000"/>
                    <a:lumOff val="80000"/>
                  </a:schemeClr>
                </a:solidFill>
                <a:latin typeface="Bamini" pitchFamily="34" charset="0"/>
              </a:rPr>
              <a:t>NguhrpupaH</a:t>
            </a:r>
            <a:endParaRPr lang="en-US" dirty="0" smtClean="0">
              <a:solidFill>
                <a:schemeClr val="accent5">
                  <a:lumMod val="20000"/>
                  <a:lumOff val="80000"/>
                </a:schemeClr>
              </a:solidFill>
              <a:latin typeface="Bamini" pitchFamily="34" charset="0"/>
            </a:endParaRPr>
          </a:p>
          <a:p>
            <a:pPr algn="ctr"/>
            <a:r>
              <a:rPr lang="en-US" dirty="0" err="1" smtClean="0">
                <a:solidFill>
                  <a:schemeClr val="accent5">
                    <a:lumMod val="20000"/>
                    <a:lumOff val="80000"/>
                  </a:schemeClr>
                </a:solidFill>
                <a:latin typeface="Bamini" pitchFamily="34" charset="0"/>
              </a:rPr>
              <a:t>fy;tpapay</a:t>
            </a:r>
            <a:r>
              <a:rPr lang="en-US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Bamini" pitchFamily="34" charset="0"/>
              </a:rPr>
              <a:t>; </a:t>
            </a:r>
            <a:r>
              <a:rPr lang="en-US" dirty="0" err="1" smtClean="0">
                <a:solidFill>
                  <a:schemeClr val="accent5">
                    <a:lumMod val="20000"/>
                    <a:lumOff val="80000"/>
                  </a:schemeClr>
                </a:solidFill>
                <a:latin typeface="Bamini" pitchFamily="34" charset="0"/>
              </a:rPr>
              <a:t>Jiw</a:t>
            </a:r>
            <a:endParaRPr lang="en-US" dirty="0" smtClean="0">
              <a:solidFill>
                <a:schemeClr val="accent5">
                  <a:lumMod val="20000"/>
                  <a:lumOff val="80000"/>
                </a:schemeClr>
              </a:solidFill>
              <a:latin typeface="Bamini" pitchFamily="34" charset="0"/>
            </a:endParaRPr>
          </a:p>
          <a:p>
            <a:pPr algn="ctr"/>
            <a:r>
              <a:rPr lang="en-US" dirty="0" err="1" smtClean="0">
                <a:solidFill>
                  <a:schemeClr val="accent5">
                    <a:lumMod val="20000"/>
                    <a:lumOff val="80000"/>
                  </a:schemeClr>
                </a:solidFill>
                <a:latin typeface="Bamini" pitchFamily="34" charset="0"/>
              </a:rPr>
              <a:t>mofg;gh</a:t>
            </a:r>
            <a:r>
              <a:rPr lang="en-US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Bamini" pitchFamily="34" charset="0"/>
              </a:rPr>
              <a:t> </a:t>
            </a:r>
            <a:r>
              <a:rPr lang="en-US" dirty="0" err="1" smtClean="0">
                <a:solidFill>
                  <a:schemeClr val="accent5">
                    <a:lumMod val="20000"/>
                    <a:lumOff val="80000"/>
                  </a:schemeClr>
                </a:solidFill>
                <a:latin typeface="Bamini" pitchFamily="34" charset="0"/>
              </a:rPr>
              <a:t>gy;fiyfofk</a:t>
            </a:r>
            <a:r>
              <a:rPr lang="en-US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Bamini" pitchFamily="34" charset="0"/>
              </a:rPr>
              <a:t>;</a:t>
            </a:r>
          </a:p>
          <a:p>
            <a:pPr algn="ctr"/>
            <a:r>
              <a:rPr lang="en-US" dirty="0" err="1" smtClean="0">
                <a:solidFill>
                  <a:schemeClr val="accent5">
                    <a:lumMod val="20000"/>
                    <a:lumOff val="80000"/>
                  </a:schemeClr>
                </a:solidFill>
                <a:latin typeface="Bamini" pitchFamily="34" charset="0"/>
              </a:rPr>
              <a:t>fhiuf;Flp</a:t>
            </a:r>
            <a:endParaRPr lang="en-US" dirty="0" smtClean="0">
              <a:solidFill>
                <a:schemeClr val="accent5">
                  <a:lumMod val="20000"/>
                  <a:lumOff val="80000"/>
                </a:schemeClr>
              </a:solidFill>
              <a:latin typeface="Bamini" pitchFamily="34" charset="0"/>
            </a:endParaRPr>
          </a:p>
          <a:p>
            <a:pPr algn="l"/>
            <a:r>
              <a:rPr lang="en-US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Arial Rounded MT Bold" pitchFamily="34" charset="0"/>
              </a:rPr>
              <a:t>B.ED II Year                                                         Unit -1       </a:t>
            </a:r>
          </a:p>
          <a:p>
            <a:pPr algn="ctr"/>
            <a:endParaRPr lang="en-US" dirty="0" smtClean="0">
              <a:solidFill>
                <a:schemeClr val="accent5">
                  <a:lumMod val="20000"/>
                  <a:lumOff val="80000"/>
                </a:schemeClr>
              </a:solidFill>
              <a:latin typeface="Bamini" pitchFamily="34" charset="0"/>
            </a:endParaRPr>
          </a:p>
          <a:p>
            <a:pPr algn="ctr"/>
            <a:endParaRPr lang="en-US" dirty="0" smtClean="0">
              <a:solidFill>
                <a:schemeClr val="accent5">
                  <a:lumMod val="20000"/>
                  <a:lumOff val="80000"/>
                </a:schemeClr>
              </a:solidFill>
              <a:latin typeface="Bamin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 err="1" smtClean="0">
                <a:latin typeface="Bamini" pitchFamily="34" charset="0"/>
              </a:rPr>
              <a:t>Nfl;ly</a:t>
            </a:r>
            <a:r>
              <a:rPr lang="en-IN" b="1" dirty="0" smtClean="0">
                <a:latin typeface="Bamini" pitchFamily="34" charset="0"/>
              </a:rPr>
              <a:t>; </a:t>
            </a:r>
            <a:r>
              <a:rPr lang="en-IN" b="1" dirty="0" err="1" smtClean="0">
                <a:latin typeface="Bamini" pitchFamily="34" charset="0"/>
              </a:rPr>
              <a:t>FiwghL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b="1" dirty="0" err="1" smtClean="0">
                <a:latin typeface="Bamini" pitchFamily="34" charset="0"/>
              </a:rPr>
              <a:t>Nfl;ly</a:t>
            </a:r>
            <a:r>
              <a:rPr lang="en-IN" b="1" dirty="0" smtClean="0">
                <a:latin typeface="Bamini" pitchFamily="34" charset="0"/>
              </a:rPr>
              <a:t>; </a:t>
            </a:r>
            <a:r>
              <a:rPr lang="en-IN" b="1" dirty="0" err="1" smtClean="0">
                <a:latin typeface="Bamini" pitchFamily="34" charset="0"/>
              </a:rPr>
              <a:t>FiwghL</a:t>
            </a:r>
            <a:r>
              <a:rPr lang="en-IN" b="1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xypahdJ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fhjpDs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flj;jg;gLtjpy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cs;s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Fiwghl;il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Fwpf;fpwJ</a:t>
            </a:r>
            <a:r>
              <a:rPr lang="en-IN" dirty="0" smtClean="0">
                <a:latin typeface="Bamini" pitchFamily="34" charset="0"/>
              </a:rPr>
              <a:t>. </a:t>
            </a:r>
          </a:p>
          <a:p>
            <a:pPr algn="just"/>
            <a:r>
              <a:rPr lang="en-IN" dirty="0" smtClean="0">
                <a:latin typeface="Bamini" pitchFamily="34" charset="0"/>
              </a:rPr>
              <a:t>,</a:t>
            </a:r>
            <a:r>
              <a:rPr lang="en-IN" dirty="0" err="1" smtClean="0">
                <a:latin typeface="Bamini" pitchFamily="34" charset="0"/>
              </a:rPr>
              <a:t>jdhy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nrtpg;giw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mjph;tilAk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jd;ik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Fiwe;J</a:t>
            </a:r>
            <a:r>
              <a:rPr lang="en-IN" dirty="0" smtClean="0">
                <a:latin typeface="Bamini" pitchFamily="34" charset="0"/>
              </a:rPr>
              <a:t>&gt; </a:t>
            </a:r>
            <a:r>
              <a:rPr lang="en-IN" dirty="0" err="1" smtClean="0">
                <a:latin typeface="Bamini" pitchFamily="34" charset="0"/>
              </a:rPr>
              <a:t>Nfl;Fk</a:t>
            </a:r>
            <a:r>
              <a:rPr lang="en-IN" dirty="0" smtClean="0">
                <a:latin typeface="Bamini" pitchFamily="34" charset="0"/>
              </a:rPr>
              <a:t>;  </a:t>
            </a:r>
            <a:r>
              <a:rPr lang="en-IN" dirty="0" err="1" smtClean="0">
                <a:latin typeface="Bamini" pitchFamily="34" charset="0"/>
              </a:rPr>
              <a:t>jpwd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ghjpg;Gf;Fs;shfpwJ</a:t>
            </a:r>
            <a:r>
              <a:rPr lang="en-IN" dirty="0" smtClean="0">
                <a:latin typeface="Bamini" pitchFamily="34" charset="0"/>
              </a:rPr>
              <a:t>.  </a:t>
            </a:r>
            <a:r>
              <a:rPr lang="en-IN" dirty="0" err="1" smtClean="0">
                <a:latin typeface="Bamini" pitchFamily="34" charset="0"/>
              </a:rPr>
              <a:t>rspahy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eL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nrtpapy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milg;G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Vw;gLjy</a:t>
            </a:r>
            <a:r>
              <a:rPr lang="en-IN" dirty="0" smtClean="0">
                <a:latin typeface="Bamini" pitchFamily="34" charset="0"/>
              </a:rPr>
              <a:t>;&gt;  </a:t>
            </a:r>
            <a:r>
              <a:rPr lang="en-IN" dirty="0" err="1" smtClean="0">
                <a:latin typeface="Bamini" pitchFamily="34" charset="0"/>
              </a:rPr>
              <a:t>nrtp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Neha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njhw;Wfs</a:t>
            </a:r>
            <a:r>
              <a:rPr lang="en-IN" dirty="0" smtClean="0">
                <a:latin typeface="Bamini" pitchFamily="34" charset="0"/>
              </a:rPr>
              <a:t>;&gt; </a:t>
            </a:r>
            <a:r>
              <a:rPr lang="en-IN" dirty="0" err="1" smtClean="0">
                <a:latin typeface="Bamini" pitchFamily="34" charset="0"/>
              </a:rPr>
              <a:t>fhJFohapd</a:t>
            </a:r>
            <a:r>
              <a:rPr lang="en-IN" dirty="0" smtClean="0">
                <a:latin typeface="Bamini" pitchFamily="34" charset="0"/>
              </a:rPr>
              <a:t>; (</a:t>
            </a:r>
            <a:r>
              <a:rPr lang="en-IN" dirty="0" smtClean="0">
                <a:latin typeface="Agency FB" pitchFamily="34" charset="0"/>
              </a:rPr>
              <a:t>Eustachian Tube</a:t>
            </a:r>
            <a:r>
              <a:rPr lang="en-IN" dirty="0" smtClean="0">
                <a:latin typeface="Bamini" pitchFamily="34" charset="0"/>
              </a:rPr>
              <a:t>)  </a:t>
            </a:r>
            <a:r>
              <a:rPr lang="en-IN" dirty="0" err="1" smtClean="0">
                <a:latin typeface="Bamini" pitchFamily="34" charset="0"/>
              </a:rPr>
              <a:t>nraypog;G</a:t>
            </a:r>
            <a:r>
              <a:rPr lang="en-IN" dirty="0" smtClean="0">
                <a:latin typeface="Bamini" pitchFamily="34" charset="0"/>
              </a:rPr>
              <a:t>&gt; </a:t>
            </a:r>
            <a:r>
              <a:rPr lang="en-IN" dirty="0" err="1" smtClean="0">
                <a:latin typeface="Bamini" pitchFamily="34" charset="0"/>
              </a:rPr>
              <a:t>nrtpg;giwapy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rpW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Jthuq;fs</a:t>
            </a:r>
            <a:r>
              <a:rPr lang="en-IN" dirty="0" smtClean="0">
                <a:latin typeface="Bamini" pitchFamily="34" charset="0"/>
              </a:rPr>
              <a:t>;&gt; </a:t>
            </a:r>
            <a:r>
              <a:rPr lang="en-IN" dirty="0" err="1" smtClean="0">
                <a:latin typeface="Bamini" pitchFamily="34" charset="0"/>
              </a:rPr>
              <a:t>nrtpg;ghijapy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Neha;j;njhw;W</a:t>
            </a:r>
            <a:r>
              <a:rPr lang="en-IN" dirty="0" smtClean="0">
                <a:latin typeface="Bamini" pitchFamily="34" charset="0"/>
              </a:rPr>
              <a:t>&gt; </a:t>
            </a:r>
            <a:r>
              <a:rPr lang="en-IN" dirty="0" err="1" smtClean="0">
                <a:latin typeface="Bamini" pitchFamily="34" charset="0"/>
              </a:rPr>
              <a:t>xt;thik</a:t>
            </a:r>
            <a:r>
              <a:rPr lang="en-IN" dirty="0" smtClean="0">
                <a:latin typeface="Bamini" pitchFamily="34" charset="0"/>
              </a:rPr>
              <a:t>&gt; </a:t>
            </a:r>
            <a:r>
              <a:rPr lang="en-IN" dirty="0" err="1" smtClean="0">
                <a:latin typeface="Bamini" pitchFamily="34" charset="0"/>
              </a:rPr>
              <a:t>fl;bfs</a:t>
            </a:r>
            <a:r>
              <a:rPr lang="en-IN" dirty="0" smtClean="0">
                <a:latin typeface="Bamini" pitchFamily="34" charset="0"/>
              </a:rPr>
              <a:t>;&gt; </a:t>
            </a:r>
            <a:r>
              <a:rPr lang="en-IN" dirty="0" err="1" smtClean="0">
                <a:latin typeface="Bamini" pitchFamily="34" charset="0"/>
              </a:rPr>
              <a:t>nrtp</a:t>
            </a:r>
            <a:r>
              <a:rPr lang="en-IN" dirty="0" smtClean="0">
                <a:latin typeface="Bamini" pitchFamily="34" charset="0"/>
              </a:rPr>
              <a:t> ,</a:t>
            </a:r>
            <a:r>
              <a:rPr lang="en-IN" dirty="0" err="1" smtClean="0">
                <a:latin typeface="Bamini" pitchFamily="34" charset="0"/>
              </a:rPr>
              <a:t>ay;epiy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gpwo;e;jpUj;jy</a:t>
            </a:r>
            <a:r>
              <a:rPr lang="en-IN" dirty="0" smtClean="0">
                <a:latin typeface="Bamini" pitchFamily="34" charset="0"/>
              </a:rPr>
              <a:t>;  </a:t>
            </a:r>
            <a:r>
              <a:rPr lang="en-IN" dirty="0" err="1" smtClean="0">
                <a:latin typeface="Bamini" pitchFamily="34" charset="0"/>
              </a:rPr>
              <a:t>Mfpait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flj;J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jpwdpog;Gf;F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fhuzq;fshf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mikfpd;wd</a:t>
            </a:r>
            <a:r>
              <a:rPr lang="en-IN" dirty="0" smtClean="0">
                <a:latin typeface="Bamini" pitchFamily="34" charset="0"/>
              </a:rPr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b="1" dirty="0" err="1" smtClean="0">
                <a:latin typeface="Bamini" pitchFamily="34" charset="0"/>
              </a:rPr>
              <a:t>Nfl;ly</a:t>
            </a:r>
            <a:r>
              <a:rPr lang="en-IN" b="1" dirty="0" smtClean="0">
                <a:latin typeface="Bamini" pitchFamily="34" charset="0"/>
              </a:rPr>
              <a:t>; </a:t>
            </a:r>
            <a:r>
              <a:rPr lang="en-IN" b="1" dirty="0" err="1" smtClean="0">
                <a:latin typeface="Bamini" pitchFamily="34" charset="0"/>
              </a:rPr>
              <a:t>jpwd</a:t>
            </a:r>
            <a:r>
              <a:rPr lang="en-IN" b="1" dirty="0" smtClean="0">
                <a:latin typeface="Bamini" pitchFamily="34" charset="0"/>
              </a:rPr>
              <a:t>; ,</a:t>
            </a:r>
            <a:r>
              <a:rPr lang="en-IN" b="1" dirty="0" err="1" smtClean="0">
                <a:latin typeface="Bamini" pitchFamily="34" charset="0"/>
              </a:rPr>
              <a:t>og;gpd</a:t>
            </a:r>
            <a:r>
              <a:rPr lang="en-IN" b="1" dirty="0" smtClean="0">
                <a:latin typeface="Bamini" pitchFamily="34" charset="0"/>
              </a:rPr>
              <a:t>; tiffs;</a:t>
            </a:r>
            <a:r>
              <a:rPr lang="en-US" dirty="0" smtClean="0">
                <a:latin typeface="Bamini" pitchFamily="34" charset="0"/>
              </a:rPr>
              <a:t/>
            </a:r>
            <a:br>
              <a:rPr lang="en-US" dirty="0" smtClean="0">
                <a:latin typeface="Bamini" pitchFamily="34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IN" b="1" dirty="0" err="1" smtClean="0">
                <a:latin typeface="Bamini" pitchFamily="34" charset="0"/>
              </a:rPr>
              <a:t>Gyd</a:t>
            </a:r>
            <a:r>
              <a:rPr lang="en-IN" b="1" dirty="0">
                <a:latin typeface="Bamini" pitchFamily="34" charset="0"/>
              </a:rPr>
              <a:t>; </a:t>
            </a:r>
            <a:r>
              <a:rPr lang="en-IN" b="1" dirty="0" err="1">
                <a:latin typeface="Bamini" pitchFamily="34" charset="0"/>
              </a:rPr>
              <a:t>euk;G</a:t>
            </a:r>
            <a:r>
              <a:rPr lang="en-IN" b="1" dirty="0">
                <a:latin typeface="Bamini" pitchFamily="34" charset="0"/>
              </a:rPr>
              <a:t> </a:t>
            </a:r>
            <a:r>
              <a:rPr lang="en-IN" b="1" dirty="0" err="1">
                <a:latin typeface="Bamini" pitchFamily="34" charset="0"/>
              </a:rPr>
              <a:t>jpwd</a:t>
            </a:r>
            <a:r>
              <a:rPr lang="en-IN" b="1" dirty="0">
                <a:latin typeface="Bamini" pitchFamily="34" charset="0"/>
              </a:rPr>
              <a:t>;  ,</a:t>
            </a:r>
            <a:r>
              <a:rPr lang="en-IN" b="1" dirty="0" err="1">
                <a:latin typeface="Bamini" pitchFamily="34" charset="0"/>
              </a:rPr>
              <a:t>og;G</a:t>
            </a:r>
            <a:r>
              <a:rPr lang="en-IN" b="1" dirty="0">
                <a:latin typeface="Bamini" pitchFamily="34" charset="0"/>
              </a:rPr>
              <a:t> </a:t>
            </a:r>
            <a:r>
              <a:rPr lang="en-IN" b="1" dirty="0">
                <a:latin typeface="Agency FB" pitchFamily="34" charset="0"/>
              </a:rPr>
              <a:t>(Sensor Neural Hearing Loss-SNHC</a:t>
            </a:r>
            <a:r>
              <a:rPr lang="en-IN" b="1" dirty="0">
                <a:latin typeface="Bamini" pitchFamily="34" charset="0"/>
              </a:rPr>
              <a:t>)</a:t>
            </a:r>
            <a:r>
              <a:rPr lang="en-IN" dirty="0">
                <a:latin typeface="Bamini" pitchFamily="34" charset="0"/>
              </a:rPr>
              <a:t>. </a:t>
            </a:r>
            <a:endParaRPr lang="en-US" dirty="0">
              <a:latin typeface="Bamini" pitchFamily="34" charset="0"/>
            </a:endParaRPr>
          </a:p>
          <a:p>
            <a:pPr algn="just"/>
            <a:r>
              <a:rPr lang="en-IN" dirty="0" smtClean="0">
                <a:latin typeface="Bamini" pitchFamily="34" charset="0"/>
              </a:rPr>
              <a:t>,</a:t>
            </a:r>
            <a:r>
              <a:rPr lang="en-IN" dirty="0">
                <a:latin typeface="Bamini" pitchFamily="34" charset="0"/>
              </a:rPr>
              <a:t>it </a:t>
            </a:r>
            <a:r>
              <a:rPr lang="en-IN" dirty="0" err="1">
                <a:latin typeface="Bamini" pitchFamily="34" charset="0"/>
              </a:rPr>
              <a:t>nrtp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euk;Gfspy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kw;Wk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cl;nrtpapy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Vw;gLk</a:t>
            </a:r>
            <a:r>
              <a:rPr lang="en-IN" dirty="0">
                <a:latin typeface="Bamini" pitchFamily="34" charset="0"/>
              </a:rPr>
              <a:t>;  </a:t>
            </a:r>
            <a:r>
              <a:rPr lang="en-IN" dirty="0" err="1">
                <a:latin typeface="Bamini" pitchFamily="34" charset="0"/>
              </a:rPr>
              <a:t>ghjpg;Gfshy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Vw;gLfpwJ</a:t>
            </a:r>
            <a:r>
              <a:rPr lang="en-IN" dirty="0">
                <a:latin typeface="Bamini" pitchFamily="34" charset="0"/>
              </a:rPr>
              <a:t>.   </a:t>
            </a:r>
            <a:r>
              <a:rPr lang="en-IN" dirty="0" err="1">
                <a:latin typeface="Bamini" pitchFamily="34" charset="0"/>
              </a:rPr>
              <a:t>nrtp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euk;Gfs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gOjiltjhYk</a:t>
            </a:r>
            <a:r>
              <a:rPr lang="en-IN" dirty="0">
                <a:latin typeface="Bamini" pitchFamily="34" charset="0"/>
              </a:rPr>
              <a:t>;  ,</a:t>
            </a:r>
            <a:r>
              <a:rPr lang="en-IN" dirty="0" err="1">
                <a:latin typeface="Bamini" pitchFamily="34" charset="0"/>
              </a:rPr>
              <a:t>j;jifa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ghjpg;Gfs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Vw;gLfpwJ</a:t>
            </a:r>
            <a:r>
              <a:rPr lang="en-IN" dirty="0">
                <a:latin typeface="Bamini" pitchFamily="34" charset="0"/>
              </a:rPr>
              <a:t>.  </a:t>
            </a:r>
            <a:endParaRPr lang="en-IN" dirty="0" smtClean="0">
              <a:latin typeface="Bamini" pitchFamily="34" charset="0"/>
            </a:endParaRPr>
          </a:p>
          <a:p>
            <a:pPr algn="just"/>
            <a:r>
              <a:rPr lang="en-IN" dirty="0" smtClean="0">
                <a:latin typeface="Agency FB" pitchFamily="34" charset="0"/>
              </a:rPr>
              <a:t>Cochlea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vDk</a:t>
            </a:r>
            <a:r>
              <a:rPr lang="en-IN" dirty="0">
                <a:latin typeface="Bamini" pitchFamily="34" charset="0"/>
              </a:rPr>
              <a:t>;  </a:t>
            </a:r>
            <a:r>
              <a:rPr lang="en-IN" dirty="0" err="1">
                <a:latin typeface="Bamini" pitchFamily="34" charset="0"/>
              </a:rPr>
              <a:t>gFjpapy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Vw;gLk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ghjpg;G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rhh;e;j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nraypog;Gfs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epue;ju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ghjpg;Gfis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cUthf;Ffpd;wd</a:t>
            </a:r>
            <a:r>
              <a:rPr lang="en-IN" dirty="0">
                <a:latin typeface="Bamini" pitchFamily="34" charset="0"/>
              </a:rPr>
              <a:t>.  </a:t>
            </a:r>
            <a:r>
              <a:rPr lang="en-IN" dirty="0" err="1">
                <a:latin typeface="Bamini" pitchFamily="34" charset="0"/>
              </a:rPr>
              <a:t>vdpDk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fhJ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Nfl;Fk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fUtp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cjtpAld</a:t>
            </a:r>
            <a:r>
              <a:rPr lang="en-IN" dirty="0">
                <a:latin typeface="Bamini" pitchFamily="34" charset="0"/>
              </a:rPr>
              <a:t>; ,</a:t>
            </a:r>
            <a:r>
              <a:rPr lang="en-IN" dirty="0" err="1">
                <a:latin typeface="Bamini" pitchFamily="34" charset="0"/>
              </a:rPr>
              <a:t>ay;ghd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xypia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czuyhk</a:t>
            </a:r>
            <a:r>
              <a:rPr lang="en-IN" dirty="0">
                <a:latin typeface="Bamini" pitchFamily="34" charset="0"/>
              </a:rPr>
              <a:t>;. </a:t>
            </a:r>
            <a:endParaRPr lang="en-IN" dirty="0" smtClean="0">
              <a:latin typeface="Bamini" pitchFamily="34" charset="0"/>
            </a:endParaRPr>
          </a:p>
          <a:p>
            <a:pPr algn="just"/>
            <a:r>
              <a:rPr lang="en-IN" dirty="0" err="1" smtClean="0">
                <a:latin typeface="Bamini" pitchFamily="34" charset="0"/>
              </a:rPr>
              <a:t>kpf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mjpfkhd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rj;jj;ij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fhjhy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Nfl;Fk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NghJ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cl;nrtp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gOjilfpwJ</a:t>
            </a:r>
            <a:r>
              <a:rPr lang="en-IN" dirty="0">
                <a:latin typeface="Bamini" pitchFamily="34" charset="0"/>
              </a:rPr>
              <a:t>. </a:t>
            </a:r>
            <a:r>
              <a:rPr lang="en-IN" dirty="0" err="1">
                <a:latin typeface="Bamini" pitchFamily="34" charset="0"/>
              </a:rPr>
              <a:t>fhw;wpd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mOj;jj;jpy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Vw;gLk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khWghl;lhy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cl;nrtpAk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nrtp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euk;GfSk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ghjpf;fg;gLfpd;wd</a:t>
            </a:r>
            <a:r>
              <a:rPr lang="en-IN" dirty="0" smtClean="0">
                <a:latin typeface="Bamini" pitchFamily="34" charset="0"/>
              </a:rPr>
              <a:t>.  </a:t>
            </a:r>
            <a:r>
              <a:rPr lang="en-IN" dirty="0" err="1">
                <a:latin typeface="Bamini" pitchFamily="34" charset="0"/>
              </a:rPr>
              <a:t>rpy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tif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cly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eyf;FiwTfs</a:t>
            </a:r>
            <a:r>
              <a:rPr lang="en-IN" dirty="0">
                <a:latin typeface="Bamini" pitchFamily="34" charset="0"/>
              </a:rPr>
              <a:t>;&gt; </a:t>
            </a:r>
            <a:r>
              <a:rPr lang="en-IN" dirty="0" err="1">
                <a:latin typeface="Bamini" pitchFamily="34" charset="0"/>
              </a:rPr>
              <a:t>fl;bfs</a:t>
            </a:r>
            <a:r>
              <a:rPr lang="en-IN" dirty="0">
                <a:latin typeface="Bamini" pitchFamily="34" charset="0"/>
              </a:rPr>
              <a:t>;&gt; </a:t>
            </a:r>
            <a:r>
              <a:rPr lang="en-IN" dirty="0" err="1">
                <a:latin typeface="Bamini" pitchFamily="34" charset="0"/>
              </a:rPr>
              <a:t>rpy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tif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kUe;Jfshy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Vw;gLk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gpd;tpisTfs</a:t>
            </a:r>
            <a:r>
              <a:rPr lang="en-IN" dirty="0">
                <a:latin typeface="Bamini" pitchFamily="34" charset="0"/>
              </a:rPr>
              <a:t>;&gt;  </a:t>
            </a:r>
            <a:r>
              <a:rPr lang="en-IN" dirty="0" err="1">
                <a:latin typeface="Bamini" pitchFamily="34" charset="0"/>
              </a:rPr>
              <a:t>nrtp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cl;Gw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vYk;Gfspy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fhzg;gLk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mjPj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tsh;r;rp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vd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gy;NtW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fhuzq;fshy</a:t>
            </a:r>
            <a:r>
              <a:rPr lang="en-IN" dirty="0">
                <a:latin typeface="Bamini" pitchFamily="34" charset="0"/>
              </a:rPr>
              <a:t>; ,</a:t>
            </a:r>
            <a:r>
              <a:rPr lang="en-IN" dirty="0" err="1">
                <a:latin typeface="Bamini" pitchFamily="34" charset="0"/>
              </a:rPr>
              <a:t>j;jifa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ghjpg;Gfs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czlhfpd;wd</a:t>
            </a:r>
            <a:r>
              <a:rPr lang="en-IN" dirty="0">
                <a:latin typeface="Bamini" pitchFamily="34" charset="0"/>
              </a:rPr>
              <a:t>.</a:t>
            </a:r>
            <a:endParaRPr lang="en-US" dirty="0">
              <a:latin typeface="Bamini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b="1" dirty="0" err="1" smtClean="0">
                <a:latin typeface="Bamini" pitchFamily="34" charset="0"/>
              </a:rPr>
              <a:t>Nfl;ly</a:t>
            </a:r>
            <a:r>
              <a:rPr lang="en-IN" b="1" dirty="0" smtClean="0">
                <a:latin typeface="Bamini" pitchFamily="34" charset="0"/>
              </a:rPr>
              <a:t>; </a:t>
            </a:r>
            <a:r>
              <a:rPr lang="en-IN" b="1" dirty="0" err="1" smtClean="0">
                <a:latin typeface="Bamini" pitchFamily="34" charset="0"/>
              </a:rPr>
              <a:t>jpwd</a:t>
            </a:r>
            <a:r>
              <a:rPr lang="en-IN" b="1" dirty="0" smtClean="0">
                <a:latin typeface="Bamini" pitchFamily="34" charset="0"/>
              </a:rPr>
              <a:t>; ,</a:t>
            </a:r>
            <a:r>
              <a:rPr lang="en-IN" b="1" dirty="0" err="1" smtClean="0">
                <a:latin typeface="Bamini" pitchFamily="34" charset="0"/>
              </a:rPr>
              <a:t>og;gpd</a:t>
            </a:r>
            <a:r>
              <a:rPr lang="en-IN" b="1" dirty="0" smtClean="0">
                <a:latin typeface="Bamini" pitchFamily="34" charset="0"/>
              </a:rPr>
              <a:t>; tiffs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IN" b="1" dirty="0" smtClean="0">
                <a:latin typeface="Bamini" pitchFamily="34" charset="0"/>
              </a:rPr>
              <a:t>  </a:t>
            </a:r>
            <a:r>
              <a:rPr lang="en-IN" b="1" dirty="0" err="1" smtClean="0">
                <a:latin typeface="Bamini" pitchFamily="34" charset="0"/>
              </a:rPr>
              <a:t>fyg;G</a:t>
            </a:r>
            <a:r>
              <a:rPr lang="en-IN" b="1" dirty="0" smtClean="0">
                <a:latin typeface="Bamini" pitchFamily="34" charset="0"/>
              </a:rPr>
              <a:t> </a:t>
            </a:r>
            <a:r>
              <a:rPr lang="en-IN" b="1" dirty="0" err="1">
                <a:latin typeface="Bamini" pitchFamily="34" charset="0"/>
              </a:rPr>
              <a:t>jpwd</a:t>
            </a:r>
            <a:r>
              <a:rPr lang="en-IN" b="1" dirty="0">
                <a:latin typeface="Bamini" pitchFamily="34" charset="0"/>
              </a:rPr>
              <a:t>; ,</a:t>
            </a:r>
            <a:r>
              <a:rPr lang="en-IN" b="1" dirty="0" err="1">
                <a:latin typeface="Bamini" pitchFamily="34" charset="0"/>
              </a:rPr>
              <a:t>og;G</a:t>
            </a:r>
            <a:r>
              <a:rPr lang="en-IN" b="1" dirty="0">
                <a:latin typeface="Bamini" pitchFamily="34" charset="0"/>
              </a:rPr>
              <a:t>  </a:t>
            </a:r>
            <a:r>
              <a:rPr lang="en-IN" b="1" dirty="0">
                <a:latin typeface="Agency FB" pitchFamily="34" charset="0"/>
              </a:rPr>
              <a:t>(Mixed Hearing Loss)</a:t>
            </a:r>
            <a:endParaRPr lang="en-US" dirty="0">
              <a:latin typeface="Agency FB" pitchFamily="34" charset="0"/>
            </a:endParaRPr>
          </a:p>
          <a:p>
            <a:pPr algn="just"/>
            <a:r>
              <a:rPr lang="en-IN" dirty="0" err="1">
                <a:latin typeface="Bamini" pitchFamily="34" charset="0"/>
              </a:rPr>
              <a:t>flj;Jjpwd</a:t>
            </a:r>
            <a:r>
              <a:rPr lang="en-IN" dirty="0">
                <a:latin typeface="Bamini" pitchFamily="34" charset="0"/>
              </a:rPr>
              <a:t>; ,</a:t>
            </a:r>
            <a:r>
              <a:rPr lang="en-IN" dirty="0" err="1">
                <a:latin typeface="Bamini" pitchFamily="34" charset="0"/>
              </a:rPr>
              <a:t>og;G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jpwd</a:t>
            </a:r>
            <a:r>
              <a:rPr lang="en-IN" dirty="0">
                <a:latin typeface="Bamini" pitchFamily="34" charset="0"/>
              </a:rPr>
              <a:t>;  </a:t>
            </a:r>
            <a:r>
              <a:rPr lang="en-IN" dirty="0">
                <a:latin typeface="Agency FB" pitchFamily="34" charset="0"/>
              </a:rPr>
              <a:t>(Conductive hearing Loss) </a:t>
            </a:r>
            <a:r>
              <a:rPr lang="en-IN" dirty="0" err="1">
                <a:latin typeface="Bamini" pitchFamily="34" charset="0"/>
              </a:rPr>
              <a:t>kw;Wk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Gyd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euk;G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jpwd</a:t>
            </a:r>
            <a:r>
              <a:rPr lang="en-IN" dirty="0">
                <a:latin typeface="Bamini" pitchFamily="34" charset="0"/>
              </a:rPr>
              <a:t>; ,</a:t>
            </a:r>
            <a:r>
              <a:rPr lang="en-IN" dirty="0" err="1">
                <a:latin typeface="Bamini" pitchFamily="34" charset="0"/>
              </a:rPr>
              <a:t>og;G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>
                <a:latin typeface="Agency FB" pitchFamily="34" charset="0"/>
              </a:rPr>
              <a:t>(SNHL)  </a:t>
            </a:r>
            <a:r>
              <a:rPr lang="en-IN" dirty="0" err="1">
                <a:latin typeface="Bamini" pitchFamily="34" charset="0"/>
              </a:rPr>
              <a:t>Mfpad</a:t>
            </a:r>
            <a:r>
              <a:rPr lang="en-IN" dirty="0">
                <a:latin typeface="Bamini" pitchFamily="34" charset="0"/>
              </a:rPr>
              <a:t> ,</a:t>
            </a:r>
            <a:r>
              <a:rPr lang="en-IN" dirty="0" err="1">
                <a:latin typeface="Bamini" pitchFamily="34" charset="0"/>
              </a:rPr>
              <a:t>ize;J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rpyUf;F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Nfl;ly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jpwid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ghjpf;fpd;wd</a:t>
            </a:r>
            <a:r>
              <a:rPr lang="en-IN" dirty="0">
                <a:latin typeface="Bamini" pitchFamily="34" charset="0"/>
              </a:rPr>
              <a:t>. ,</a:t>
            </a:r>
            <a:r>
              <a:rPr lang="en-IN" dirty="0" err="1">
                <a:latin typeface="Bamini" pitchFamily="34" charset="0"/>
              </a:rPr>
              <a:t>jid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fyg;Gj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jpwd</a:t>
            </a:r>
            <a:r>
              <a:rPr lang="en-IN" dirty="0">
                <a:latin typeface="Bamini" pitchFamily="34" charset="0"/>
              </a:rPr>
              <a:t>;  ,</a:t>
            </a:r>
            <a:r>
              <a:rPr lang="en-IN" dirty="0" err="1">
                <a:latin typeface="Bamini" pitchFamily="34" charset="0"/>
              </a:rPr>
              <a:t>og;G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>
                <a:latin typeface="Agency FB" pitchFamily="34" charset="0"/>
              </a:rPr>
              <a:t>(Mixed Hearing loss) </a:t>
            </a:r>
            <a:r>
              <a:rPr lang="en-IN" dirty="0" err="1">
                <a:latin typeface="Bamini" pitchFamily="34" charset="0"/>
              </a:rPr>
              <a:t>vd;fpNwhk</a:t>
            </a:r>
            <a:r>
              <a:rPr lang="en-IN" dirty="0">
                <a:latin typeface="Bamini" pitchFamily="34" charset="0"/>
              </a:rPr>
              <a:t>;.</a:t>
            </a:r>
            <a:endParaRPr lang="en-US" dirty="0">
              <a:latin typeface="Bamini" pitchFamily="34" charset="0"/>
            </a:endParaRPr>
          </a:p>
          <a:p>
            <a:pPr algn="just"/>
            <a:r>
              <a:rPr lang="en-IN" dirty="0" err="1" smtClean="0">
                <a:latin typeface="Bamini" pitchFamily="34" charset="0"/>
              </a:rPr>
              <a:t>nrtp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kz;lyj;jpy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Vw;gLk;ghjpg;Gfs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jtpu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gpw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fhuzq;fshYk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Nfl;ly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jpwd</a:t>
            </a:r>
            <a:r>
              <a:rPr lang="en-IN" dirty="0">
                <a:latin typeface="Bamini" pitchFamily="34" charset="0"/>
              </a:rPr>
              <a:t>; ,</a:t>
            </a:r>
            <a:r>
              <a:rPr lang="en-IN" dirty="0" err="1">
                <a:latin typeface="Bamini" pitchFamily="34" charset="0"/>
              </a:rPr>
              <a:t>og;G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Vw;gLfpwJ</a:t>
            </a:r>
            <a:r>
              <a:rPr lang="en-IN" dirty="0">
                <a:latin typeface="Bamini" pitchFamily="34" charset="0"/>
              </a:rPr>
              <a:t>.  %</a:t>
            </a:r>
            <a:r>
              <a:rPr lang="en-IN" dirty="0" err="1">
                <a:latin typeface="Bamini" pitchFamily="34" charset="0"/>
              </a:rPr>
              <a:t>isapy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Vw;gLk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rpyghjpg;Gfs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xyp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czh;jpwid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ghjpf;fpd;wd</a:t>
            </a:r>
            <a:r>
              <a:rPr lang="en-IN" dirty="0">
                <a:latin typeface="Bamini" pitchFamily="34" charset="0"/>
              </a:rPr>
              <a:t>.  %is </a:t>
            </a:r>
            <a:r>
              <a:rPr lang="en-IN" dirty="0" err="1">
                <a:latin typeface="Bamini" pitchFamily="34" charset="0"/>
              </a:rPr>
              <a:t>nraypog;G</a:t>
            </a:r>
            <a:r>
              <a:rPr lang="en-IN" dirty="0">
                <a:latin typeface="Bamini" pitchFamily="34" charset="0"/>
              </a:rPr>
              <a:t>&gt; </a:t>
            </a:r>
            <a:r>
              <a:rPr lang="en-IN" dirty="0" err="1">
                <a:latin typeface="Bamini" pitchFamily="34" charset="0"/>
              </a:rPr>
              <a:t>rpy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tif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jiy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typfs</a:t>
            </a:r>
            <a:r>
              <a:rPr lang="en-IN" dirty="0">
                <a:latin typeface="Bamini" pitchFamily="34" charset="0"/>
              </a:rPr>
              <a:t>;&gt; %</a:t>
            </a:r>
            <a:r>
              <a:rPr lang="en-IN" dirty="0" err="1">
                <a:latin typeface="Bamini" pitchFamily="34" charset="0"/>
              </a:rPr>
              <a:t>isf;fl;bfs</a:t>
            </a:r>
            <a:r>
              <a:rPr lang="en-IN" dirty="0">
                <a:latin typeface="Bamini" pitchFamily="34" charset="0"/>
              </a:rPr>
              <a:t>;&gt; %</a:t>
            </a:r>
            <a:r>
              <a:rPr lang="en-IN" dirty="0" err="1">
                <a:latin typeface="Bamini" pitchFamily="34" charset="0"/>
              </a:rPr>
              <a:t>isAld</a:t>
            </a:r>
            <a:r>
              <a:rPr lang="en-IN" dirty="0">
                <a:latin typeface="Bamini" pitchFamily="34" charset="0"/>
              </a:rPr>
              <a:t>; ,</a:t>
            </a:r>
            <a:r>
              <a:rPr lang="en-IN" dirty="0" err="1">
                <a:latin typeface="Bamini" pitchFamily="34" charset="0"/>
              </a:rPr>
              <a:t>izf;fg;gl;Ls;s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nrtp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euk;Gfspy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ghjpg;Gfs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Nghd;wtw;why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Nfl;ly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jpwd</a:t>
            </a:r>
            <a:r>
              <a:rPr lang="en-IN" dirty="0">
                <a:latin typeface="Bamini" pitchFamily="34" charset="0"/>
              </a:rPr>
              <a:t>; ,</a:t>
            </a:r>
            <a:r>
              <a:rPr lang="en-IN" dirty="0" err="1">
                <a:latin typeface="Bamini" pitchFamily="34" charset="0"/>
              </a:rPr>
              <a:t>og;G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Vw;gLfpwJ</a:t>
            </a:r>
            <a:r>
              <a:rPr lang="en-IN" dirty="0">
                <a:latin typeface="Bamini" pitchFamily="34" charset="0"/>
              </a:rPr>
              <a:t>.</a:t>
            </a:r>
            <a:endParaRPr lang="en-US" dirty="0">
              <a:latin typeface="Bamini" pitchFamily="34" charset="0"/>
            </a:endParaRPr>
          </a:p>
          <a:p>
            <a:pPr algn="just"/>
            <a:r>
              <a:rPr lang="en-IN" dirty="0" err="1" smtClean="0">
                <a:latin typeface="Bamini" pitchFamily="34" charset="0"/>
              </a:rPr>
              <a:t>nrtpj;jpwd</a:t>
            </a:r>
            <a:r>
              <a:rPr lang="en-IN" dirty="0">
                <a:latin typeface="Bamini" pitchFamily="34" charset="0"/>
              </a:rPr>
              <a:t>; ,</a:t>
            </a:r>
            <a:r>
              <a:rPr lang="en-IN" dirty="0" err="1">
                <a:latin typeface="Bamini" pitchFamily="34" charset="0"/>
              </a:rPr>
              <a:t>ay;ghf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cs;s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epiyapYk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Nfl;Fk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jpwd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Fiwe;J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rpy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Foe;ijfs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fhzg;gLth</a:t>
            </a:r>
            <a:r>
              <a:rPr lang="en-IN" dirty="0">
                <a:latin typeface="Bamini" pitchFamily="34" charset="0"/>
              </a:rPr>
              <a:t>;. ,</a:t>
            </a:r>
            <a:r>
              <a:rPr lang="en-IN" dirty="0" err="1">
                <a:latin typeface="Bamini" pitchFamily="34" charset="0"/>
              </a:rPr>
              <a:t>j;jia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gpur;rpid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kd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eyk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Fd;wpfhzg;gLtjhy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Vw;gLfpwJ</a:t>
            </a:r>
            <a:r>
              <a:rPr lang="en-IN" dirty="0">
                <a:latin typeface="Bamini" pitchFamily="34" charset="0"/>
              </a:rPr>
              <a:t>.</a:t>
            </a:r>
            <a:endParaRPr lang="en-US" dirty="0">
              <a:latin typeface="Bamini" pitchFamily="34" charset="0"/>
            </a:endParaRPr>
          </a:p>
          <a:p>
            <a:endParaRPr lang="en-US" dirty="0">
              <a:latin typeface="Bamin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IN" dirty="0" err="1">
                <a:latin typeface="Bamini" pitchFamily="34" charset="0"/>
              </a:rPr>
              <a:t>fhJ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Nfl;ly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Fiwghl;bw;fhd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rpfpr;ir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Kiwfs</a:t>
            </a:r>
            <a:endParaRPr lang="en-US" dirty="0">
              <a:latin typeface="Bamin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IN" dirty="0" err="1">
                <a:latin typeface="Bamini" pitchFamily="34" charset="0"/>
              </a:rPr>
              <a:t>fhJ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Nfl;ly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Fiwghl;bw;fhd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rpfpr;ir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Kiwfs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gy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Kiwfspy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mspf;fg;gLfpd;wd</a:t>
            </a:r>
            <a:r>
              <a:rPr lang="en-IN" dirty="0">
                <a:latin typeface="Bamini" pitchFamily="34" charset="0"/>
              </a:rPr>
              <a:t>. ,it </a:t>
            </a:r>
            <a:r>
              <a:rPr lang="en-IN" dirty="0" err="1">
                <a:latin typeface="Bamini" pitchFamily="34" charset="0"/>
              </a:rPr>
              <a:t>Nfl;ly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jpwdpd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msT</a:t>
            </a:r>
            <a:r>
              <a:rPr lang="en-IN" dirty="0">
                <a:latin typeface="Bamini" pitchFamily="34" charset="0"/>
              </a:rPr>
              <a:t>&gt;</a:t>
            </a:r>
            <a:r>
              <a:rPr lang="en-IN" dirty="0" err="1">
                <a:latin typeface="Bamini" pitchFamily="34" charset="0"/>
              </a:rPr>
              <a:t>Fiwghl;bd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tif</a:t>
            </a:r>
            <a:r>
              <a:rPr lang="en-IN" dirty="0">
                <a:latin typeface="Bamini" pitchFamily="34" charset="0"/>
              </a:rPr>
              <a:t>. </a:t>
            </a:r>
            <a:r>
              <a:rPr lang="en-IN" dirty="0" err="1">
                <a:latin typeface="Bamini" pitchFamily="34" charset="0"/>
              </a:rPr>
              <a:t>epue;juj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jd;ik</a:t>
            </a:r>
            <a:r>
              <a:rPr lang="en-IN" dirty="0">
                <a:latin typeface="Bamini" pitchFamily="34" charset="0"/>
              </a:rPr>
              <a:t>&gt;</a:t>
            </a:r>
            <a:r>
              <a:rPr lang="en-IN" dirty="0" err="1">
                <a:latin typeface="Bamini" pitchFamily="34" charset="0"/>
              </a:rPr>
              <a:t>Mfpa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fhuzpfshy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khWgLfpwJ</a:t>
            </a:r>
            <a:r>
              <a:rPr lang="en-IN" dirty="0">
                <a:latin typeface="Bamini" pitchFamily="34" charset="0"/>
              </a:rPr>
              <a:t>. </a:t>
            </a:r>
            <a:r>
              <a:rPr lang="en-IN" dirty="0" err="1">
                <a:latin typeface="Bamini" pitchFamily="34" charset="0"/>
              </a:rPr>
              <a:t>Foe;ijfspd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Nfl;ly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jpwid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Rkhh</a:t>
            </a:r>
            <a:r>
              <a:rPr lang="en-IN" dirty="0">
                <a:latin typeface="Bamini" pitchFamily="34" charset="0"/>
              </a:rPr>
              <a:t>; ,</a:t>
            </a:r>
            <a:r>
              <a:rPr lang="en-IN" dirty="0" err="1">
                <a:latin typeface="Bamini" pitchFamily="34" charset="0"/>
              </a:rPr>
              <a:t>uz;L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tajpypUe;J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Nrhjpf;fyhk</a:t>
            </a:r>
            <a:r>
              <a:rPr lang="en-IN" dirty="0">
                <a:latin typeface="Bamini" pitchFamily="34" charset="0"/>
              </a:rPr>
              <a:t>;. </a:t>
            </a:r>
            <a:r>
              <a:rPr lang="en-IN" dirty="0" err="1">
                <a:latin typeface="Bamini" pitchFamily="34" charset="0"/>
              </a:rPr>
              <a:t>gs;spg</a:t>
            </a:r>
            <a:r>
              <a:rPr lang="en-IN" dirty="0">
                <a:latin typeface="Bamini" pitchFamily="34" charset="0"/>
              </a:rPr>
              <a:t>;  </a:t>
            </a:r>
            <a:r>
              <a:rPr lang="en-IN" dirty="0" err="1">
                <a:latin typeface="Bamini" pitchFamily="34" charset="0"/>
              </a:rPr>
              <a:t>gUtj;jpy</a:t>
            </a:r>
            <a:r>
              <a:rPr lang="en-IN" dirty="0">
                <a:latin typeface="Bamini" pitchFamily="34" charset="0"/>
              </a:rPr>
              <a:t>; ,</a:t>
            </a:r>
            <a:r>
              <a:rPr lang="en-IN" dirty="0" err="1">
                <a:latin typeface="Bamini" pitchFamily="34" charset="0"/>
              </a:rPr>
              <a:t>ay;ghd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Foe;ijapd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Nfl;Fk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jpwd</a:t>
            </a:r>
            <a:r>
              <a:rPr lang="en-IN" dirty="0">
                <a:latin typeface="Bamini" pitchFamily="34" charset="0"/>
              </a:rPr>
              <a:t>; E}W </a:t>
            </a:r>
            <a:r>
              <a:rPr lang="en-IN" dirty="0" err="1">
                <a:latin typeface="Bamini" pitchFamily="34" charset="0"/>
              </a:rPr>
              <a:t>rjtPjk</a:t>
            </a:r>
            <a:r>
              <a:rPr lang="en-IN" dirty="0">
                <a:latin typeface="Bamini" pitchFamily="34" charset="0"/>
              </a:rPr>
              <a:t>; ,</a:t>
            </a:r>
            <a:r>
              <a:rPr lang="en-IN" dirty="0" err="1">
                <a:latin typeface="Bamini" pitchFamily="34" charset="0"/>
              </a:rPr>
              <a:t>Uf;Fk</a:t>
            </a:r>
            <a:r>
              <a:rPr lang="en-IN" dirty="0">
                <a:latin typeface="Bamini" pitchFamily="34" charset="0"/>
              </a:rPr>
              <a:t>;. </a:t>
            </a:r>
            <a:r>
              <a:rPr lang="en-IN" dirty="0" err="1">
                <a:latin typeface="Bamini" pitchFamily="34" charset="0"/>
              </a:rPr>
              <a:t>nghJthf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taJ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Kjph;r;rp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Vw;gLk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NghJ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fhJ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Nfl;Fk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jpwd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nkJthf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Fiwaj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njhlq;FfpwJ</a:t>
            </a:r>
            <a:r>
              <a:rPr lang="en-IN" dirty="0">
                <a:latin typeface="Bamini" pitchFamily="34" charset="0"/>
              </a:rPr>
              <a:t>.</a:t>
            </a:r>
            <a:endParaRPr lang="en-US" dirty="0">
              <a:latin typeface="Bamini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IN" dirty="0" err="1" smtClean="0">
                <a:latin typeface="Bamini" pitchFamily="34" charset="0"/>
              </a:rPr>
              <a:t>fhJ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Nfl;ly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Fiwghl;bw;fhd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rpfpr;ir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Kiwfs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IN" dirty="0" err="1">
                <a:latin typeface="Bamini" pitchFamily="34" charset="0"/>
              </a:rPr>
              <a:t>fhJ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Nfl;Fk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fUtp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nghUj;Jjy</a:t>
            </a:r>
            <a:r>
              <a:rPr lang="en-IN" dirty="0">
                <a:latin typeface="Bamini" pitchFamily="34" charset="0"/>
              </a:rPr>
              <a:t>;&gt; </a:t>
            </a:r>
            <a:r>
              <a:rPr lang="en-IN" dirty="0" err="1" smtClean="0">
                <a:latin typeface="Bamini" pitchFamily="34" charset="0"/>
              </a:rPr>
              <a:t>fhJ</a:t>
            </a:r>
            <a:r>
              <a:rPr lang="en-IN" dirty="0" smtClean="0">
                <a:latin typeface="Bamini" pitchFamily="34" charset="0"/>
              </a:rPr>
              <a:t> mf </a:t>
            </a:r>
            <a:r>
              <a:rPr lang="en-IN" dirty="0" err="1">
                <a:latin typeface="Bamini" pitchFamily="34" charset="0"/>
              </a:rPr>
              <a:t>mWit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rpfpr;ir</a:t>
            </a:r>
            <a:r>
              <a:rPr lang="en-IN" dirty="0">
                <a:latin typeface="Bamini" pitchFamily="34" charset="0"/>
              </a:rPr>
              <a:t>.  </a:t>
            </a:r>
            <a:r>
              <a:rPr lang="en-IN" dirty="0" err="1">
                <a:latin typeface="Bamini" pitchFamily="34" charset="0"/>
              </a:rPr>
              <a:t>nrhl;L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kUe;Jfs</a:t>
            </a:r>
            <a:r>
              <a:rPr lang="en-IN" dirty="0">
                <a:latin typeface="Bamini" pitchFamily="34" charset="0"/>
              </a:rPr>
              <a:t>; %</a:t>
            </a:r>
            <a:r>
              <a:rPr lang="en-IN" dirty="0" err="1">
                <a:latin typeface="Bamini" pitchFamily="34" charset="0"/>
              </a:rPr>
              <a:t>yk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rpfpr;ir</a:t>
            </a:r>
            <a:r>
              <a:rPr lang="en-IN" dirty="0">
                <a:latin typeface="Bamini" pitchFamily="34" charset="0"/>
              </a:rPr>
              <a:t>  </a:t>
            </a:r>
            <a:r>
              <a:rPr lang="en-IN" dirty="0" err="1">
                <a:latin typeface="Bamini" pitchFamily="34" charset="0"/>
              </a:rPr>
              <a:t>Mfpait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Nfl;ly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Fiwghl;il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ePf;Fk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tif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Kiwfs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MFk</a:t>
            </a:r>
            <a:r>
              <a:rPr lang="en-IN" dirty="0">
                <a:latin typeface="Bamini" pitchFamily="34" charset="0"/>
              </a:rPr>
              <a:t>;.  </a:t>
            </a:r>
            <a:endParaRPr lang="en-IN" dirty="0" smtClean="0">
              <a:latin typeface="Bamini" pitchFamily="34" charset="0"/>
            </a:endParaRPr>
          </a:p>
          <a:p>
            <a:pPr algn="just"/>
            <a:r>
              <a:rPr lang="en-IN" dirty="0" err="1" smtClean="0">
                <a:latin typeface="Bamini" pitchFamily="34" charset="0"/>
              </a:rPr>
              <a:t>gapw;rp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ngw;w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ts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ika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cjtpahsh;fshy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irif</a:t>
            </a:r>
            <a:r>
              <a:rPr lang="en-IN" dirty="0">
                <a:latin typeface="Bamini" pitchFamily="34" charset="0"/>
              </a:rPr>
              <a:t> %</a:t>
            </a:r>
            <a:r>
              <a:rPr lang="en-IN" dirty="0" err="1">
                <a:latin typeface="Bamini" pitchFamily="34" charset="0"/>
              </a:rPr>
              <a:t>yk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nghUs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czuitf;Fk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Kiw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Nfl;ly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FiwghLs;NshUf;F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cjtpfukhf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cs;sJ</a:t>
            </a:r>
            <a:r>
              <a:rPr lang="en-IN" dirty="0">
                <a:latin typeface="Bamini" pitchFamily="34" charset="0"/>
              </a:rPr>
              <a:t>.</a:t>
            </a:r>
            <a:endParaRPr lang="en-US" dirty="0">
              <a:latin typeface="Bamini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IN" b="1" dirty="0" err="1" smtClean="0">
                <a:latin typeface="Bamini" pitchFamily="34" charset="0"/>
              </a:rPr>
              <a:t>Ngr;Rjpwd</a:t>
            </a:r>
            <a:r>
              <a:rPr lang="en-IN" b="1" dirty="0" smtClean="0">
                <a:latin typeface="Bamini" pitchFamily="34" charset="0"/>
              </a:rPr>
              <a:t>; </a:t>
            </a:r>
            <a:r>
              <a:rPr lang="en-IN" b="1" dirty="0" err="1" smtClean="0">
                <a:latin typeface="Bamini" pitchFamily="34" charset="0"/>
              </a:rPr>
              <a:t>Fiwghl;bd</a:t>
            </a:r>
            <a:r>
              <a:rPr lang="en-IN" b="1" dirty="0" smtClean="0">
                <a:latin typeface="Bamini" pitchFamily="34" charset="0"/>
              </a:rPr>
              <a:t>; </a:t>
            </a:r>
            <a:r>
              <a:rPr lang="en-IN" b="1" dirty="0" err="1" smtClean="0">
                <a:latin typeface="Bamini" pitchFamily="34" charset="0"/>
              </a:rPr>
              <a:t>tpisTfs</a:t>
            </a:r>
            <a:r>
              <a:rPr lang="en-IN" b="1" dirty="0" smtClean="0">
                <a:latin typeface="Bamini" pitchFamily="34" charset="0"/>
              </a:rPr>
              <a:t>;</a:t>
            </a:r>
            <a:r>
              <a:rPr lang="en-US" dirty="0" smtClean="0">
                <a:latin typeface="Bamini" pitchFamily="34" charset="0"/>
              </a:rPr>
              <a:t/>
            </a:r>
            <a:br>
              <a:rPr lang="en-US" dirty="0" smtClean="0">
                <a:latin typeface="Bamini" pitchFamily="34" charset="0"/>
              </a:rPr>
            </a:br>
            <a:endParaRPr lang="en-US" dirty="0">
              <a:latin typeface="Bamin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IN" dirty="0" err="1" smtClean="0">
                <a:latin typeface="Bamini" pitchFamily="34" charset="0"/>
              </a:rPr>
              <a:t>Ngr;R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vd;gJ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xyp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tbtpyhd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jfty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njhlh;ig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Fwpf;fpwJ</a:t>
            </a:r>
            <a:r>
              <a:rPr lang="en-IN" dirty="0" smtClean="0">
                <a:latin typeface="Bamini" pitchFamily="34" charset="0"/>
              </a:rPr>
              <a:t>.  </a:t>
            </a:r>
            <a:r>
              <a:rPr lang="en-IN" dirty="0" err="1" smtClean="0">
                <a:latin typeface="Bamini" pitchFamily="34" charset="0"/>
              </a:rPr>
              <a:t>Xypg;G</a:t>
            </a:r>
            <a:r>
              <a:rPr lang="en-IN" dirty="0" smtClean="0">
                <a:latin typeface="Bamini" pitchFamily="34" charset="0"/>
              </a:rPr>
              <a:t>&gt; </a:t>
            </a:r>
            <a:r>
              <a:rPr lang="en-IN" dirty="0" err="1" smtClean="0">
                <a:latin typeface="Bamini" pitchFamily="34" charset="0"/>
              </a:rPr>
              <a:t>Fuy</a:t>
            </a:r>
            <a:r>
              <a:rPr lang="en-IN" dirty="0" smtClean="0">
                <a:latin typeface="Bamini" pitchFamily="34" charset="0"/>
              </a:rPr>
              <a:t>;&gt;</a:t>
            </a:r>
            <a:r>
              <a:rPr lang="en-IN" dirty="0" err="1" smtClean="0">
                <a:latin typeface="Bamini" pitchFamily="34" charset="0"/>
              </a:rPr>
              <a:t>ruskhd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cr;rhpg;G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Mfpad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Ngr;irgpwUf;F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GhpAk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tz;zk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tbtikf;fpd;wd</a:t>
            </a:r>
            <a:r>
              <a:rPr lang="en-IN" dirty="0" smtClean="0">
                <a:latin typeface="Bamini" pitchFamily="34" charset="0"/>
              </a:rPr>
              <a:t>.  ,</a:t>
            </a:r>
            <a:r>
              <a:rPr lang="en-IN" dirty="0" err="1" smtClean="0">
                <a:latin typeface="Bamini" pitchFamily="34" charset="0"/>
              </a:rPr>
              <a:t>tw;wpy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fhzg;gLk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gpur;rpidfNs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Ngr;R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jpwd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FiwghL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vdg;gLk</a:t>
            </a:r>
            <a:r>
              <a:rPr lang="en-IN" dirty="0" smtClean="0">
                <a:latin typeface="Bamini" pitchFamily="34" charset="0"/>
              </a:rPr>
              <a:t>;. </a:t>
            </a:r>
            <a:r>
              <a:rPr lang="en-IN" dirty="0" err="1" smtClean="0">
                <a:latin typeface="Bamini" pitchFamily="34" charset="0"/>
              </a:rPr>
              <a:t>mjhtJ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xUth;rhpahf</a:t>
            </a:r>
            <a:r>
              <a:rPr lang="en-IN" dirty="0" smtClean="0">
                <a:latin typeface="Bamini" pitchFamily="34" charset="0"/>
              </a:rPr>
              <a:t>&gt; </a:t>
            </a:r>
            <a:r>
              <a:rPr lang="en-IN" dirty="0" err="1" smtClean="0">
                <a:latin typeface="Bamini" pitchFamily="34" charset="0"/>
              </a:rPr>
              <a:t>ruskhf</a:t>
            </a:r>
            <a:r>
              <a:rPr lang="en-IN" dirty="0" smtClean="0">
                <a:latin typeface="Bamini" pitchFamily="34" charset="0"/>
              </a:rPr>
              <a:t>&gt; </a:t>
            </a:r>
            <a:r>
              <a:rPr lang="en-IN" dirty="0" err="1" smtClean="0">
                <a:latin typeface="Bamini" pitchFamily="34" charset="0"/>
              </a:rPr>
              <a:t>gpwUf;F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GhpAk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tz;zk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NgRtjpy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rpukg;gLthuhapd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mth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Ngr;R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jpwdhy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ghjpf;fg;gl;lth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vd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mwpag;gLfpwhh</a:t>
            </a:r>
            <a:r>
              <a:rPr lang="en-IN" dirty="0" smtClean="0">
                <a:latin typeface="Bamini" pitchFamily="34" charset="0"/>
              </a:rPr>
              <a:t>;. </a:t>
            </a:r>
          </a:p>
          <a:p>
            <a:pPr algn="just"/>
            <a:r>
              <a:rPr lang="en-IN" dirty="0" err="1" smtClean="0">
                <a:latin typeface="Bamini" pitchFamily="34" charset="0"/>
              </a:rPr>
              <a:t>Xyp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cr;rhpg;G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FiwghLfs</a:t>
            </a:r>
            <a:r>
              <a:rPr lang="en-IN" dirty="0" smtClean="0">
                <a:latin typeface="Bamini" pitchFamily="34" charset="0"/>
              </a:rPr>
              <a:t>;&gt; </a:t>
            </a:r>
            <a:r>
              <a:rPr lang="en-IN" dirty="0" err="1" smtClean="0">
                <a:latin typeface="Bamini" pitchFamily="34" charset="0"/>
              </a:rPr>
              <a:t>jpf;fpg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NgRjy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Mfpad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Ngr;Rj;jpwd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Fiwghl;bw;F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cjhuzq;fs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MFk</a:t>
            </a:r>
            <a:r>
              <a:rPr lang="en-IN" dirty="0" smtClean="0">
                <a:latin typeface="Bamini" pitchFamily="34" charset="0"/>
              </a:rPr>
              <a:t>;.  </a:t>
            </a:r>
            <a:r>
              <a:rPr lang="en-IN" dirty="0" err="1" smtClean="0">
                <a:latin typeface="Bamini" pitchFamily="34" charset="0"/>
              </a:rPr>
              <a:t>ngUk;ghyd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Ngr;Rj;jpwd</a:t>
            </a:r>
            <a:r>
              <a:rPr lang="en-IN" dirty="0" smtClean="0">
                <a:latin typeface="Bamini" pitchFamily="34" charset="0"/>
              </a:rPr>
              <a:t> ;</a:t>
            </a:r>
            <a:r>
              <a:rPr lang="en-IN" dirty="0" err="1" smtClean="0">
                <a:latin typeface="Bamini" pitchFamily="34" charset="0"/>
              </a:rPr>
              <a:t>FiwghLfs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tha</a:t>
            </a:r>
            <a:r>
              <a:rPr lang="en-IN" dirty="0" smtClean="0">
                <a:latin typeface="Bamini" pitchFamily="34" charset="0"/>
              </a:rPr>
              <a:t>;&gt; </a:t>
            </a:r>
            <a:r>
              <a:rPr lang="en-IN" dirty="0" err="1" smtClean="0">
                <a:latin typeface="Bamini" pitchFamily="34" charset="0"/>
              </a:rPr>
              <a:t>njhz;il</a:t>
            </a:r>
            <a:r>
              <a:rPr lang="en-IN" dirty="0" smtClean="0">
                <a:latin typeface="Bamini" pitchFamily="34" charset="0"/>
              </a:rPr>
              <a:t>&gt; </a:t>
            </a:r>
            <a:r>
              <a:rPr lang="en-IN" dirty="0" err="1" smtClean="0">
                <a:latin typeface="Bamini" pitchFamily="34" charset="0"/>
              </a:rPr>
              <a:t>cjL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Mfpatw;wpd</a:t>
            </a:r>
            <a:r>
              <a:rPr lang="en-IN" dirty="0" smtClean="0">
                <a:latin typeface="Bamini" pitchFamily="34" charset="0"/>
              </a:rPr>
              <a:t>; ,</a:t>
            </a:r>
            <a:r>
              <a:rPr lang="en-IN" dirty="0" err="1" smtClean="0">
                <a:latin typeface="Bamini" pitchFamily="34" charset="0"/>
              </a:rPr>
              <a:t>af;fk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rhpad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Neuj;jpy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xOq;fhf</a:t>
            </a:r>
            <a:r>
              <a:rPr lang="en-IN" dirty="0" smtClean="0">
                <a:latin typeface="Bamini" pitchFamily="34" charset="0"/>
              </a:rPr>
              <a:t> ,</a:t>
            </a:r>
            <a:r>
              <a:rPr lang="en-IN" dirty="0" err="1" smtClean="0">
                <a:latin typeface="Bamini" pitchFamily="34" charset="0"/>
              </a:rPr>
              <a:t>ay;ghf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mikahjjhy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Vw;gLfpd;wd</a:t>
            </a:r>
            <a:r>
              <a:rPr lang="en-IN" dirty="0" smtClean="0">
                <a:latin typeface="Bamini" pitchFamily="34" charset="0"/>
              </a:rPr>
              <a:t>.  ,it </a:t>
            </a:r>
            <a:r>
              <a:rPr lang="en-IN" dirty="0" err="1" smtClean="0">
                <a:latin typeface="Bamini" pitchFamily="34" charset="0"/>
              </a:rPr>
              <a:t>rpyUf;F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NyrhfTk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rpyUf;F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jPtpukhfTk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Fiwghl;il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Vw;gLj;Jfpd;wd</a:t>
            </a:r>
            <a:r>
              <a:rPr lang="en-IN" dirty="0" smtClean="0">
                <a:latin typeface="Bamini" pitchFamily="34" charset="0"/>
              </a:rPr>
              <a:t>.</a:t>
            </a:r>
            <a:endParaRPr lang="en-US" dirty="0">
              <a:latin typeface="Bamini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>
                <a:latin typeface="Bamini" pitchFamily="34" charset="0"/>
              </a:rPr>
              <a:t>Fuy</a:t>
            </a:r>
            <a:r>
              <a:rPr lang="en-US" dirty="0" smtClean="0">
                <a:latin typeface="Bamini" pitchFamily="34" charset="0"/>
              </a:rPr>
              <a:t>; </a:t>
            </a:r>
            <a:r>
              <a:rPr lang="en-US" dirty="0" err="1" smtClean="0">
                <a:latin typeface="Bamini" pitchFamily="34" charset="0"/>
              </a:rPr>
              <a:t>ehz</a:t>
            </a:r>
            <a:r>
              <a:rPr lang="en-US" dirty="0" smtClean="0">
                <a:latin typeface="Bamini" pitchFamily="34" charset="0"/>
              </a:rPr>
              <a:t>; </a:t>
            </a:r>
            <a:endParaRPr lang="en-US" dirty="0">
              <a:latin typeface="Bamini" pitchFamily="34" charset="0"/>
            </a:endParaRPr>
          </a:p>
        </p:txBody>
      </p:sp>
      <p:pic>
        <p:nvPicPr>
          <p:cNvPr id="4" name="Content Placeholder 3" descr="Voice – In General | SLP Diagnostics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143000" y="1905000"/>
            <a:ext cx="6400800" cy="4571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dirty="0" err="1" smtClean="0">
                <a:latin typeface="Bamini" pitchFamily="34" charset="0"/>
              </a:rPr>
              <a:t>Ngr;R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jpwd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FiwghL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IN" dirty="0" err="1" smtClean="0">
                <a:latin typeface="Bamini" pitchFamily="34" charset="0"/>
              </a:rPr>
              <a:t>Ngr;R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jpwd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FiwghL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gy;NtW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fhuzq;fshy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Vw;gLfpd;wJ</a:t>
            </a:r>
            <a:r>
              <a:rPr lang="en-IN" dirty="0" smtClean="0">
                <a:latin typeface="Bamini" pitchFamily="34" charset="0"/>
              </a:rPr>
              <a:t>.  </a:t>
            </a:r>
            <a:r>
              <a:rPr lang="en-IN" dirty="0" err="1" smtClean="0">
                <a:latin typeface="Bamini" pitchFamily="34" charset="0"/>
              </a:rPr>
              <a:t>vdpDk</a:t>
            </a:r>
            <a:r>
              <a:rPr lang="en-IN" dirty="0" smtClean="0">
                <a:latin typeface="Bamini" pitchFamily="34" charset="0"/>
              </a:rPr>
              <a:t>; ,</a:t>
            </a:r>
            <a:r>
              <a:rPr lang="en-IN" dirty="0" err="1" smtClean="0">
                <a:latin typeface="Bamini" pitchFamily="34" charset="0"/>
              </a:rPr>
              <a:t>j;jifa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FiwghLfs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vspjpy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Fzg;gLj;j</a:t>
            </a:r>
            <a:r>
              <a:rPr lang="en-IN" dirty="0" smtClean="0">
                <a:latin typeface="Bamini" pitchFamily="34" charset="0"/>
              </a:rPr>
              <a:t> $</a:t>
            </a:r>
            <a:r>
              <a:rPr lang="en-IN" dirty="0" err="1" smtClean="0">
                <a:latin typeface="Bamini" pitchFamily="34" charset="0"/>
              </a:rPr>
              <a:t>bajhfTk</a:t>
            </a:r>
            <a:r>
              <a:rPr lang="en-IN" dirty="0" smtClean="0">
                <a:latin typeface="Bamini" pitchFamily="34" charset="0"/>
              </a:rPr>
              <a:t>; ,</a:t>
            </a:r>
            <a:r>
              <a:rPr lang="en-IN" dirty="0" err="1" smtClean="0">
                <a:latin typeface="Bamini" pitchFamily="34" charset="0"/>
              </a:rPr>
              <a:t>ay;ghfNt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khWk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epiy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nfhz;ljhfTk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fhzg;gLfpd;wJ</a:t>
            </a:r>
            <a:r>
              <a:rPr lang="en-IN" dirty="0" smtClean="0">
                <a:latin typeface="Bamini" pitchFamily="34" charset="0"/>
              </a:rPr>
              <a:t>. </a:t>
            </a:r>
          </a:p>
          <a:p>
            <a:pPr algn="just">
              <a:buNone/>
            </a:pPr>
            <a:r>
              <a:rPr lang="en-IN" dirty="0" smtClean="0">
                <a:latin typeface="Bamini" pitchFamily="34" charset="0"/>
              </a:rPr>
              <a:t>  </a:t>
            </a:r>
            <a:r>
              <a:rPr lang="en-IN" dirty="0" err="1" smtClean="0">
                <a:latin typeface="Bamini" pitchFamily="34" charset="0"/>
              </a:rPr>
              <a:t>cjhuzkhf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Foe;ij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gUtj;jpy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fhzg;gLk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koio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nkhop</a:t>
            </a:r>
            <a:r>
              <a:rPr lang="en-IN" dirty="0" smtClean="0">
                <a:latin typeface="Bamini" pitchFamily="34" charset="0"/>
              </a:rPr>
              <a:t>&gt; </a:t>
            </a:r>
            <a:r>
              <a:rPr lang="en-IN" dirty="0" err="1" smtClean="0">
                <a:latin typeface="Bamini" pitchFamily="34" charset="0"/>
              </a:rPr>
              <a:t>cr;rhpg;G</a:t>
            </a:r>
            <a:r>
              <a:rPr lang="en-IN" dirty="0" smtClean="0">
                <a:latin typeface="Bamini" pitchFamily="34" charset="0"/>
              </a:rPr>
              <a:t>  </a:t>
            </a:r>
            <a:r>
              <a:rPr lang="en-IN" dirty="0" err="1" smtClean="0">
                <a:latin typeface="Bamini" pitchFamily="34" charset="0"/>
              </a:rPr>
              <a:t>FiwghLfs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gpd;dh</a:t>
            </a:r>
            <a:r>
              <a:rPr lang="en-IN" dirty="0" smtClean="0">
                <a:latin typeface="Bamini" pitchFamily="34" charset="0"/>
              </a:rPr>
              <a:t>; ,</a:t>
            </a:r>
            <a:r>
              <a:rPr lang="en-IN" dirty="0" err="1" smtClean="0">
                <a:latin typeface="Bamini" pitchFamily="34" charset="0"/>
              </a:rPr>
              <a:t>ay;ghfNt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khwptpLfpd;wJ</a:t>
            </a:r>
            <a:r>
              <a:rPr lang="en-IN" dirty="0" smtClean="0">
                <a:latin typeface="Bamini" pitchFamily="34" charset="0"/>
              </a:rPr>
              <a:t>.  ,</a:t>
            </a:r>
            <a:r>
              <a:rPr lang="en-IN" dirty="0" err="1" smtClean="0">
                <a:latin typeface="Bamini" pitchFamily="34" charset="0"/>
              </a:rPr>
              <a:t>NjNghy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jpf;fp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NgRjypy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fhzg;gLk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FiwghLfs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fhyg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Nghf;fpy</a:t>
            </a:r>
            <a:r>
              <a:rPr lang="en-IN" dirty="0" smtClean="0">
                <a:latin typeface="Bamini" pitchFamily="34" charset="0"/>
              </a:rPr>
              <a:t>; ,</a:t>
            </a:r>
            <a:r>
              <a:rPr lang="en-IN" dirty="0" err="1" smtClean="0">
                <a:latin typeface="Bamini" pitchFamily="34" charset="0"/>
              </a:rPr>
              <a:t>ay;ghfNt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rhpahfp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tpLfpd;wd</a:t>
            </a:r>
            <a:r>
              <a:rPr lang="en-IN" dirty="0" smtClean="0">
                <a:latin typeface="Bamini" pitchFamily="34" charset="0"/>
              </a:rPr>
              <a:t>.  </a:t>
            </a:r>
            <a:r>
              <a:rPr lang="en-IN" dirty="0" err="1" smtClean="0">
                <a:latin typeface="Bamini" pitchFamily="34" charset="0"/>
              </a:rPr>
              <a:t>rpyUf;F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mhpjhf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gy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fhyk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jpf;fp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NgRjy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ePbf;fpd;wJ</a:t>
            </a:r>
            <a:r>
              <a:rPr lang="en-IN" dirty="0" smtClean="0">
                <a:latin typeface="Bamini" pitchFamily="34" charset="0"/>
              </a:rPr>
              <a:t>.</a:t>
            </a:r>
            <a:endParaRPr lang="en-US" dirty="0">
              <a:latin typeface="Bamini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dirty="0" err="1" smtClean="0">
                <a:latin typeface="Bamini" pitchFamily="34" charset="0"/>
              </a:rPr>
              <a:t>Ngr;R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jpwd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FiwghL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IN" dirty="0" err="1" smtClean="0">
                <a:latin typeface="Bamini" pitchFamily="34" charset="0"/>
              </a:rPr>
              <a:t>Ngr;Rld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njhlh;Gila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jirfspy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gyk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Fd;wp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fhzg;gLtjhYk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thjKk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euk;G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kz;lyk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kw;Wk</a:t>
            </a:r>
            <a:r>
              <a:rPr lang="en-IN" dirty="0" smtClean="0">
                <a:latin typeface="Bamini" pitchFamily="34" charset="0"/>
              </a:rPr>
              <a:t>; %is </a:t>
            </a:r>
            <a:r>
              <a:rPr lang="en-IN" dirty="0" err="1" smtClean="0">
                <a:latin typeface="Bamini" pitchFamily="34" charset="0"/>
              </a:rPr>
              <a:t>ghjpf;fg;gLtjhy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Vw;gLfpd;wd</a:t>
            </a:r>
            <a:r>
              <a:rPr lang="en-IN" dirty="0" smtClean="0">
                <a:latin typeface="Bamini" pitchFamily="34" charset="0"/>
              </a:rPr>
              <a:t>. </a:t>
            </a:r>
            <a:r>
              <a:rPr lang="en-IN" dirty="0" err="1" smtClean="0">
                <a:latin typeface="Bamini" pitchFamily="34" charset="0"/>
              </a:rPr>
              <a:t>jiy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kw;Wk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fOj;J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gFjpfspy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tpgj;Jfshy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ghjpg;G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Vw;gLfpd;wd</a:t>
            </a:r>
            <a:r>
              <a:rPr lang="en-IN" dirty="0" smtClean="0">
                <a:latin typeface="Bamini" pitchFamily="34" charset="0"/>
              </a:rPr>
              <a:t>.   </a:t>
            </a:r>
            <a:r>
              <a:rPr lang="en-IN" dirty="0" err="1" smtClean="0">
                <a:latin typeface="Bamini" pitchFamily="34" charset="0"/>
              </a:rPr>
              <a:t>jiy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kw;Wk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fOj;J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gFjpfspy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tpgj;Jfshy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ghjpg;G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Vw;gLkhapd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mit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euk;G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kz;lyj;ij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ghjpj;J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Ngr;R</a:t>
            </a:r>
            <a:r>
              <a:rPr lang="en-IN" dirty="0" smtClean="0">
                <a:latin typeface="Bamini" pitchFamily="34" charset="0"/>
              </a:rPr>
              <a:t>  </a:t>
            </a:r>
            <a:r>
              <a:rPr lang="en-IN" dirty="0" err="1" smtClean="0">
                <a:latin typeface="Bamini" pitchFamily="34" charset="0"/>
              </a:rPr>
              <a:t>Fiwghl;bw;F</a:t>
            </a:r>
            <a:r>
              <a:rPr lang="en-IN" dirty="0" smtClean="0">
                <a:latin typeface="Bamini" pitchFamily="34" charset="0"/>
              </a:rPr>
              <a:t> top </a:t>
            </a:r>
            <a:r>
              <a:rPr lang="en-IN" dirty="0" err="1" smtClean="0">
                <a:latin typeface="Bamini" pitchFamily="34" charset="0"/>
              </a:rPr>
              <a:t>tFf;fpwJ</a:t>
            </a:r>
            <a:r>
              <a:rPr lang="en-IN" dirty="0" smtClean="0">
                <a:latin typeface="Bamini" pitchFamily="34" charset="0"/>
              </a:rPr>
              <a:t>. </a:t>
            </a:r>
            <a:r>
              <a:rPr lang="en-IN" dirty="0" err="1" smtClean="0">
                <a:latin typeface="Bamini" pitchFamily="34" charset="0"/>
              </a:rPr>
              <a:t>euk;G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ghjpg;Gfshy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Vw;gLk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Ngr;R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FiwghLfs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kpfTk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rpf;fyhdjhf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mikfpwJ</a:t>
            </a:r>
            <a:r>
              <a:rPr lang="en-IN" dirty="0" smtClean="0">
                <a:latin typeface="Bamini" pitchFamily="34" charset="0"/>
              </a:rPr>
              <a:t>.  XU </a:t>
            </a:r>
            <a:r>
              <a:rPr lang="en-IN" dirty="0" err="1" smtClean="0">
                <a:latin typeface="Bamini" pitchFamily="34" charset="0"/>
              </a:rPr>
              <a:t>Fwpg;gpl;l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xypia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vOg;Gtjpy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rpyh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rpukg;gLth</a:t>
            </a:r>
            <a:r>
              <a:rPr lang="en-IN" dirty="0" smtClean="0">
                <a:latin typeface="Bamini" pitchFamily="34" charset="0"/>
              </a:rPr>
              <a:t>;.</a:t>
            </a:r>
            <a:endParaRPr lang="en-US" dirty="0" smtClean="0">
              <a:latin typeface="Bamini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dirty="0" err="1" smtClean="0">
                <a:latin typeface="Bamini" pitchFamily="34" charset="0"/>
              </a:rPr>
              <a:t>fz;lwpjy</a:t>
            </a:r>
            <a:r>
              <a:rPr lang="en-IN" dirty="0" smtClean="0">
                <a:latin typeface="Bamini" pitchFamily="34" charset="0"/>
              </a:rPr>
              <a:t>;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IN" dirty="0" err="1" smtClean="0">
                <a:latin typeface="Bamini" pitchFamily="34" charset="0"/>
              </a:rPr>
              <a:t>nghJthf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Ngr;Rjpwd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Fiwghl;bw;fhd</a:t>
            </a:r>
            <a:r>
              <a:rPr lang="en-IN" dirty="0" smtClean="0">
                <a:latin typeface="Bamini" pitchFamily="34" charset="0"/>
              </a:rPr>
              <a:t> %</a:t>
            </a:r>
            <a:r>
              <a:rPr lang="en-IN" dirty="0" err="1" smtClean="0">
                <a:latin typeface="Bamini" pitchFamily="34" charset="0"/>
              </a:rPr>
              <a:t>yj;ij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fz;lwpjy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vspikahdjy;y</a:t>
            </a:r>
            <a:r>
              <a:rPr lang="en-IN" dirty="0" smtClean="0">
                <a:latin typeface="Bamini" pitchFamily="34" charset="0"/>
              </a:rPr>
              <a:t>. </a:t>
            </a:r>
            <a:r>
              <a:rPr lang="en-IN" dirty="0" err="1" smtClean="0">
                <a:latin typeface="Bamini" pitchFamily="34" charset="0"/>
              </a:rPr>
              <a:t>vdpDk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rpy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tif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Ngr;R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Fiwghl;bw;fhd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fhuzq;fs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ntspg;gilahf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mwpAk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tz;zk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mikfpwJ</a:t>
            </a:r>
            <a:r>
              <a:rPr lang="en-IN" dirty="0" smtClean="0">
                <a:latin typeface="Bamini" pitchFamily="34" charset="0"/>
              </a:rPr>
              <a:t>. </a:t>
            </a:r>
          </a:p>
          <a:p>
            <a:pPr algn="just"/>
            <a:r>
              <a:rPr lang="en-IN" dirty="0" err="1" smtClean="0">
                <a:latin typeface="Bamini" pitchFamily="34" charset="0"/>
              </a:rPr>
              <a:t>cjhuzkhf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Nfl;ly</a:t>
            </a:r>
            <a:r>
              <a:rPr lang="en-IN" dirty="0" smtClean="0">
                <a:latin typeface="Bamini" pitchFamily="34" charset="0"/>
              </a:rPr>
              <a:t>; ,</a:t>
            </a:r>
            <a:r>
              <a:rPr lang="en-IN" dirty="0" err="1" smtClean="0">
                <a:latin typeface="Bamini" pitchFamily="34" charset="0"/>
              </a:rPr>
              <a:t>og;G</a:t>
            </a:r>
            <a:r>
              <a:rPr lang="en-IN" dirty="0" smtClean="0">
                <a:latin typeface="Bamini" pitchFamily="34" charset="0"/>
              </a:rPr>
              <a:t>&gt; </a:t>
            </a:r>
            <a:r>
              <a:rPr lang="en-IN" dirty="0" err="1" smtClean="0">
                <a:latin typeface="Bamini" pitchFamily="34" charset="0"/>
              </a:rPr>
              <a:t>euk;G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kz;ly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ghjpg;G</a:t>
            </a:r>
            <a:r>
              <a:rPr lang="en-IN" dirty="0" smtClean="0">
                <a:latin typeface="Bamini" pitchFamily="34" charset="0"/>
              </a:rPr>
              <a:t>&gt; %is </a:t>
            </a:r>
            <a:r>
              <a:rPr lang="en-IN" dirty="0" err="1" smtClean="0">
                <a:latin typeface="Bamini" pitchFamily="34" charset="0"/>
              </a:rPr>
              <a:t>ghjpg;Gfs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Ez;zwpT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FiwghL</a:t>
            </a:r>
            <a:r>
              <a:rPr lang="en-IN" dirty="0" smtClean="0">
                <a:latin typeface="Bamini" pitchFamily="34" charset="0"/>
              </a:rPr>
              <a:t>&gt; </a:t>
            </a:r>
            <a:r>
              <a:rPr lang="en-IN" dirty="0" err="1" smtClean="0">
                <a:latin typeface="Bamini" pitchFamily="34" charset="0"/>
              </a:rPr>
              <a:t>Nghij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kUe;Jfis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gad;gLj;Jjy</a:t>
            </a:r>
            <a:r>
              <a:rPr lang="en-IN" dirty="0" smtClean="0">
                <a:latin typeface="Bamini" pitchFamily="34" charset="0"/>
              </a:rPr>
              <a:t>;&gt; </a:t>
            </a:r>
            <a:r>
              <a:rPr lang="en-IN" dirty="0" err="1" smtClean="0">
                <a:latin typeface="Bamini" pitchFamily="34" charset="0"/>
              </a:rPr>
              <a:t>cjL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gpsT</a:t>
            </a:r>
            <a:r>
              <a:rPr lang="en-IN" dirty="0" smtClean="0">
                <a:latin typeface="Bamini" pitchFamily="34" charset="0"/>
              </a:rPr>
              <a:t>&gt; </a:t>
            </a:r>
            <a:r>
              <a:rPr lang="en-IN" dirty="0" err="1" smtClean="0">
                <a:latin typeface="Bamini" pitchFamily="34" charset="0"/>
              </a:rPr>
              <a:t>mz;zk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gpsT</a:t>
            </a:r>
            <a:r>
              <a:rPr lang="en-IN" dirty="0" smtClean="0">
                <a:latin typeface="Bamini" pitchFamily="34" charset="0"/>
              </a:rPr>
              <a:t>&gt; </a:t>
            </a:r>
            <a:r>
              <a:rPr lang="en-IN" dirty="0" err="1" smtClean="0">
                <a:latin typeface="Bamini" pitchFamily="34" charset="0"/>
              </a:rPr>
              <a:t>Fuy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ehiz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jtwhfg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gad;gLj;Jjy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Mfpatw;iw</a:t>
            </a:r>
            <a:r>
              <a:rPr lang="en-IN" dirty="0" smtClean="0">
                <a:latin typeface="Bamini" pitchFamily="34" charset="0"/>
              </a:rPr>
              <a:t> $</a:t>
            </a:r>
            <a:r>
              <a:rPr lang="en-IN" dirty="0" err="1" smtClean="0">
                <a:latin typeface="Bamini" pitchFamily="34" charset="0"/>
              </a:rPr>
              <a:t>wyhk</a:t>
            </a:r>
            <a:r>
              <a:rPr lang="en-IN" dirty="0" smtClean="0">
                <a:latin typeface="Bamini" pitchFamily="34" charset="0"/>
              </a:rPr>
              <a:t>;.</a:t>
            </a:r>
            <a:endParaRPr lang="en-US" dirty="0" smtClean="0">
              <a:latin typeface="Bamini" pitchFamily="34" charset="0"/>
            </a:endParaRPr>
          </a:p>
          <a:p>
            <a:pPr algn="just"/>
            <a:r>
              <a:rPr lang="en-IN" dirty="0" err="1" smtClean="0">
                <a:latin typeface="Bamini" pitchFamily="34" charset="0"/>
              </a:rPr>
              <a:t>Ngr;Rj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jpwd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Fiwghl;il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rhp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nra;a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gytif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gapw;rpfs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toq;fg;gLfpd;wd</a:t>
            </a:r>
            <a:r>
              <a:rPr lang="en-IN" dirty="0" smtClean="0">
                <a:latin typeface="Bamini" pitchFamily="34" charset="0"/>
              </a:rPr>
              <a:t>. </a:t>
            </a:r>
            <a:r>
              <a:rPr lang="en-IN" dirty="0" err="1" smtClean="0">
                <a:latin typeface="Bamini" pitchFamily="34" charset="0"/>
              </a:rPr>
              <a:t>mit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Ngr;Rj;jpwd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Fiwghl;bd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jd;ikia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nghWj;J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khWgLfpwJ</a:t>
            </a:r>
            <a:r>
              <a:rPr lang="en-IN" dirty="0" smtClean="0">
                <a:latin typeface="Bamini" pitchFamily="34" charset="0"/>
              </a:rPr>
              <a:t>. </a:t>
            </a:r>
            <a:r>
              <a:rPr lang="en-IN" dirty="0" err="1" smtClean="0">
                <a:latin typeface="Bamini" pitchFamily="34" charset="0"/>
              </a:rPr>
              <a:t>rpW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tajpy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fhzg;gLk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FiwghLfSf;F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Ngr;Rgapw;rp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rpwe;j</a:t>
            </a:r>
            <a:r>
              <a:rPr lang="en-IN" dirty="0" smtClean="0">
                <a:latin typeface="Bamini" pitchFamily="34" charset="0"/>
              </a:rPr>
              <a:t> gad; </a:t>
            </a:r>
            <a:r>
              <a:rPr lang="en-IN" dirty="0" err="1" smtClean="0">
                <a:latin typeface="Bamini" pitchFamily="34" charset="0"/>
              </a:rPr>
              <a:t>juty;yjhFk</a:t>
            </a:r>
            <a:r>
              <a:rPr lang="en-IN" dirty="0" smtClean="0">
                <a:latin typeface="Bamini" pitchFamily="34" charset="0"/>
              </a:rPr>
              <a:t>;.</a:t>
            </a:r>
            <a:endParaRPr lang="en-US" dirty="0">
              <a:latin typeface="Bamini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>
                <a:solidFill>
                  <a:schemeClr val="accent1"/>
                </a:solidFill>
                <a:latin typeface="Bamini" pitchFamily="34" charset="0"/>
              </a:rPr>
              <a:t>fw;wy</a:t>
            </a:r>
            <a:r>
              <a:rPr lang="en-US" dirty="0" smtClean="0">
                <a:solidFill>
                  <a:schemeClr val="accent1"/>
                </a:solidFill>
                <a:latin typeface="Bamini" pitchFamily="34" charset="0"/>
              </a:rPr>
              <a:t>; </a:t>
            </a:r>
            <a:r>
              <a:rPr lang="en-US" dirty="0" err="1" smtClean="0">
                <a:solidFill>
                  <a:schemeClr val="accent1"/>
                </a:solidFill>
                <a:latin typeface="Bamini" pitchFamily="34" charset="0"/>
              </a:rPr>
              <a:t>Nehf;fq;fs</a:t>
            </a:r>
            <a:r>
              <a:rPr lang="en-US" dirty="0" smtClean="0">
                <a:solidFill>
                  <a:schemeClr val="accent1"/>
                </a:solidFill>
                <a:latin typeface="Bamini" pitchFamily="34" charset="0"/>
              </a:rPr>
              <a:t>;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dirty="0" err="1" smtClean="0">
                <a:latin typeface="Bamini" pitchFamily="34" charset="0"/>
              </a:rPr>
              <a:t>Foe;ijfis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ghjpf;Fk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gy;tif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FiwghLfis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mwpjy</a:t>
            </a:r>
            <a:r>
              <a:rPr lang="en-IN" dirty="0" smtClean="0">
                <a:latin typeface="Bamini" pitchFamily="34" charset="0"/>
              </a:rPr>
              <a:t>;</a:t>
            </a:r>
          </a:p>
          <a:p>
            <a:r>
              <a:rPr lang="en-IN" dirty="0" err="1" smtClean="0">
                <a:latin typeface="Bamini" pitchFamily="34" charset="0"/>
              </a:rPr>
              <a:t>Nfl;ly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jpwdpy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fhzg;gLk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FiwghLfis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Gupe;Jnfhs;jy</a:t>
            </a:r>
            <a:r>
              <a:rPr lang="en-IN" dirty="0" smtClean="0">
                <a:latin typeface="Bamini" pitchFamily="34" charset="0"/>
              </a:rPr>
              <a:t>;</a:t>
            </a:r>
          </a:p>
          <a:p>
            <a:pPr algn="just"/>
            <a:r>
              <a:rPr lang="en-IN" dirty="0" err="1" smtClean="0">
                <a:latin typeface="Bamini" pitchFamily="34" charset="0"/>
              </a:rPr>
              <a:t>Ngr;Rjpwd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Fiwghl;bd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jd;ikia</a:t>
            </a:r>
            <a:r>
              <a:rPr lang="en-IN" dirty="0" smtClean="0">
                <a:latin typeface="Bamini" pitchFamily="34" charset="0"/>
              </a:rPr>
              <a:t> </a:t>
            </a:r>
          </a:p>
          <a:p>
            <a:pPr algn="just">
              <a:buNone/>
            </a:pPr>
            <a:r>
              <a:rPr lang="en-IN" dirty="0" smtClean="0">
                <a:latin typeface="Bamini" pitchFamily="34" charset="0"/>
              </a:rPr>
              <a:t>  </a:t>
            </a:r>
            <a:r>
              <a:rPr lang="en-IN" dirty="0" err="1" smtClean="0">
                <a:latin typeface="Bamini" pitchFamily="34" charset="0"/>
              </a:rPr>
              <a:t>Gupe;Jnfhs;jy</a:t>
            </a:r>
            <a:r>
              <a:rPr lang="en-IN" dirty="0" smtClean="0">
                <a:latin typeface="Bamini" pitchFamily="34" charset="0"/>
              </a:rPr>
              <a:t>;</a:t>
            </a:r>
          </a:p>
          <a:p>
            <a:pPr algn="just"/>
            <a:r>
              <a:rPr lang="en-IN" b="1" dirty="0" smtClean="0"/>
              <a:t> </a:t>
            </a:r>
            <a:r>
              <a:rPr lang="en-IN" dirty="0" err="1" smtClean="0">
                <a:latin typeface="Bamini" pitchFamily="34" charset="0"/>
              </a:rPr>
              <a:t>ghh;it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Fiwghl;bd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tpisTfs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gw;wp</a:t>
            </a:r>
            <a:r>
              <a:rPr lang="en-IN" dirty="0" smtClean="0">
                <a:latin typeface="Bamini" pitchFamily="34" charset="0"/>
              </a:rPr>
              <a:t> </a:t>
            </a:r>
          </a:p>
          <a:p>
            <a:pPr algn="just">
              <a:buNone/>
            </a:pPr>
            <a:r>
              <a:rPr lang="en-IN" dirty="0" smtClean="0">
                <a:latin typeface="Bamini" pitchFamily="34" charset="0"/>
              </a:rPr>
              <a:t>  </a:t>
            </a:r>
            <a:r>
              <a:rPr lang="en-IN" dirty="0" err="1" smtClean="0">
                <a:latin typeface="Bamini" pitchFamily="34" charset="0"/>
              </a:rPr>
              <a:t>Ma;jy</a:t>
            </a:r>
            <a:r>
              <a:rPr lang="en-IN" dirty="0" smtClean="0">
                <a:latin typeface="Bamini" pitchFamily="34" charset="0"/>
              </a:rPr>
              <a:t>;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dirty="0" err="1" smtClean="0">
                <a:latin typeface="Bamini" pitchFamily="34" charset="0"/>
              </a:rPr>
              <a:t>ghu;it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FiwghL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IN" dirty="0" err="1" smtClean="0">
                <a:latin typeface="Bamini" pitchFamily="34" charset="0"/>
              </a:rPr>
              <a:t>ghh;it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FiwghlhdJ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ghh;it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jpwd</a:t>
            </a:r>
            <a:r>
              <a:rPr lang="en-IN" dirty="0" smtClean="0">
                <a:latin typeface="Bamini" pitchFamily="34" charset="0"/>
              </a:rPr>
              <a:t>; ,</a:t>
            </a:r>
            <a:r>
              <a:rPr lang="en-IN" dirty="0" err="1" smtClean="0">
                <a:latin typeface="Bamini" pitchFamily="34" charset="0"/>
              </a:rPr>
              <a:t>og;ig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Fwpf;fpd;wJ</a:t>
            </a:r>
            <a:r>
              <a:rPr lang="en-IN" dirty="0" smtClean="0">
                <a:latin typeface="Bamini" pitchFamily="34" charset="0"/>
              </a:rPr>
              <a:t>.   </a:t>
            </a:r>
            <a:r>
              <a:rPr lang="en-IN" dirty="0" err="1" smtClean="0">
                <a:latin typeface="Bamini" pitchFamily="34" charset="0"/>
              </a:rPr>
              <a:t>ghh;itj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jpwdhy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xsp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kw;Wk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epwk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czUk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Mw;wy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Vw;gLfpwJ</a:t>
            </a:r>
            <a:r>
              <a:rPr lang="en-IN" dirty="0" smtClean="0">
                <a:latin typeface="Bamini" pitchFamily="34" charset="0"/>
              </a:rPr>
              <a:t>.   </a:t>
            </a:r>
            <a:r>
              <a:rPr lang="en-IN" dirty="0" err="1" smtClean="0">
                <a:latin typeface="Bamini" pitchFamily="34" charset="0"/>
              </a:rPr>
              <a:t>vdNt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ghh;it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jpwdpy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Vw;gLk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ghjpg;Gfs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ghh;itFiwghl;il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Vw;gLj;JfpwJ.mJNt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nghUs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czUk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jpwidFiwf;fpd;wJ</a:t>
            </a:r>
            <a:r>
              <a:rPr lang="en-IN" dirty="0" smtClean="0">
                <a:latin typeface="Bamini" pitchFamily="34" charset="0"/>
              </a:rPr>
              <a:t>.  </a:t>
            </a:r>
          </a:p>
          <a:p>
            <a:pPr algn="just"/>
            <a:r>
              <a:rPr lang="en-IN" dirty="0" err="1" smtClean="0">
                <a:latin typeface="Bamini" pitchFamily="34" charset="0"/>
              </a:rPr>
              <a:t>vdNt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ghh;it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jpwdpy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Vw;gL;k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ghjpg;Gfs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ghh;it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Fiwghl;bid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Vw;gLj;Jfpd;wJ</a:t>
            </a:r>
            <a:r>
              <a:rPr lang="en-IN" dirty="0" smtClean="0">
                <a:latin typeface="Bamini" pitchFamily="34" charset="0"/>
              </a:rPr>
              <a:t>.   </a:t>
            </a:r>
            <a:r>
              <a:rPr lang="en-IN" dirty="0" err="1" smtClean="0">
                <a:latin typeface="Bamini" pitchFamily="34" charset="0"/>
              </a:rPr>
              <a:t>mJNt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nghUs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czUk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jpwid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Fiwf;fpd;wJ</a:t>
            </a:r>
            <a:r>
              <a:rPr lang="en-IN" dirty="0" smtClean="0">
                <a:latin typeface="Bamini" pitchFamily="34" charset="0"/>
              </a:rPr>
              <a:t>.  </a:t>
            </a:r>
            <a:r>
              <a:rPr lang="en-IN" dirty="0" err="1" smtClean="0">
                <a:latin typeface="Bamini" pitchFamily="34" charset="0"/>
              </a:rPr>
              <a:t>ghh;it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Fiwghl;bid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rPh;gLj;j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fz;fz;zhbia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gad;gLj;jyhk</a:t>
            </a:r>
            <a:r>
              <a:rPr lang="en-IN" dirty="0" smtClean="0">
                <a:latin typeface="Bamini" pitchFamily="34" charset="0"/>
              </a:rPr>
              <a:t>;.  ,</a:t>
            </a:r>
            <a:r>
              <a:rPr lang="en-IN" dirty="0" err="1" smtClean="0">
                <a:latin typeface="Bamini" pitchFamily="34" charset="0"/>
              </a:rPr>
              <a:t>jid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ghh;it,ay;G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epiy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vdf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nfhs;syhk</a:t>
            </a:r>
            <a:r>
              <a:rPr lang="en-IN" dirty="0" smtClean="0">
                <a:latin typeface="Bamini" pitchFamily="34" charset="0"/>
              </a:rPr>
              <a:t>;.  </a:t>
            </a:r>
            <a:r>
              <a:rPr lang="en-IN" dirty="0" err="1" smtClean="0">
                <a:latin typeface="Bamini" pitchFamily="34" charset="0"/>
              </a:rPr>
              <a:t>fz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fz;zhbia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gad;gLj;jpAk</a:t>
            </a:r>
            <a:r>
              <a:rPr lang="en-IN" dirty="0" smtClean="0">
                <a:latin typeface="Bamini" pitchFamily="34" charset="0"/>
              </a:rPr>
              <a:t>; ,</a:t>
            </a:r>
            <a:r>
              <a:rPr lang="en-IN" dirty="0" err="1" smtClean="0">
                <a:latin typeface="Bamini" pitchFamily="34" charset="0"/>
              </a:rPr>
              <a:t>ay;G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epiyia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ngwhj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Foe;ijfisNa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ghh;it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Fiwghl;lhy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ghjpf;fg;gl;Nlhuhff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nfhs;syhk</a:t>
            </a:r>
            <a:r>
              <a:rPr lang="en-IN" dirty="0" smtClean="0">
                <a:latin typeface="Bamini" pitchFamily="34" charset="0"/>
              </a:rPr>
              <a:t>;</a:t>
            </a:r>
            <a:endParaRPr lang="en-US" dirty="0">
              <a:latin typeface="Bamini" pitchFamily="34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dirty="0" err="1" smtClean="0">
                <a:latin typeface="Bamini" pitchFamily="34" charset="0"/>
              </a:rPr>
              <a:t>ghu;it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FiwghL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 algn="just"/>
            <a:r>
              <a:rPr lang="en-IN" dirty="0" smtClean="0">
                <a:latin typeface="Bamini" pitchFamily="34" charset="0"/>
              </a:rPr>
              <a:t>20</a:t>
            </a:r>
            <a:r>
              <a:rPr lang="en-IN" dirty="0" smtClean="0">
                <a:latin typeface="+mj-lt"/>
              </a:rPr>
              <a:t>/</a:t>
            </a:r>
            <a:r>
              <a:rPr lang="en-IN" dirty="0" smtClean="0">
                <a:latin typeface="Bamini" pitchFamily="34" charset="0"/>
              </a:rPr>
              <a:t>40 -20</a:t>
            </a:r>
            <a:r>
              <a:rPr lang="en-IN" dirty="0" smtClean="0">
                <a:latin typeface="+mj-lt"/>
              </a:rPr>
              <a:t>/</a:t>
            </a:r>
            <a:r>
              <a:rPr lang="en-IN" dirty="0" smtClean="0">
                <a:latin typeface="Bamini" pitchFamily="34" charset="0"/>
              </a:rPr>
              <a:t>60 </a:t>
            </a:r>
            <a:r>
              <a:rPr lang="en-IN" dirty="0" err="1" smtClean="0">
                <a:latin typeface="Bamini" pitchFamily="34" charset="0"/>
              </a:rPr>
              <a:t>vDk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epiyapy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fhzg;gLk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ghh;it</a:t>
            </a:r>
            <a:r>
              <a:rPr lang="en-IN" dirty="0" smtClean="0">
                <a:latin typeface="Bamini" pitchFamily="34" charset="0"/>
              </a:rPr>
              <a:t> ,</a:t>
            </a:r>
            <a:r>
              <a:rPr lang="en-IN" dirty="0" err="1" smtClean="0">
                <a:latin typeface="Bamini" pitchFamily="34" charset="0"/>
              </a:rPr>
              <a:t>og;G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kpff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Fiwthd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ghh;it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vd;fpNwhk</a:t>
            </a:r>
            <a:r>
              <a:rPr lang="en-IN" dirty="0" smtClean="0">
                <a:latin typeface="Bamini" pitchFamily="34" charset="0"/>
              </a:rPr>
              <a:t>;.</a:t>
            </a:r>
            <a:endParaRPr lang="en-US" dirty="0" smtClean="0">
              <a:latin typeface="Bamini" pitchFamily="34" charset="0"/>
            </a:endParaRPr>
          </a:p>
          <a:p>
            <a:pPr lvl="0" algn="just"/>
            <a:r>
              <a:rPr lang="en-IN" dirty="0" smtClean="0">
                <a:latin typeface="Bamini" pitchFamily="34" charset="0"/>
              </a:rPr>
              <a:t>20</a:t>
            </a:r>
            <a:r>
              <a:rPr lang="en-IN" dirty="0" smtClean="0">
                <a:latin typeface="+mj-lt"/>
              </a:rPr>
              <a:t>/</a:t>
            </a:r>
            <a:r>
              <a:rPr lang="en-IN" dirty="0" smtClean="0">
                <a:latin typeface="Bamini" pitchFamily="34" charset="0"/>
              </a:rPr>
              <a:t>70 – 20</a:t>
            </a:r>
            <a:r>
              <a:rPr lang="en-IN" dirty="0" smtClean="0">
                <a:latin typeface="+mj-lt"/>
              </a:rPr>
              <a:t>/</a:t>
            </a:r>
            <a:r>
              <a:rPr lang="en-IN" dirty="0" smtClean="0">
                <a:latin typeface="Bamini" pitchFamily="34" charset="0"/>
              </a:rPr>
              <a:t>160 </a:t>
            </a:r>
            <a:r>
              <a:rPr lang="en-IN" dirty="0" err="1" smtClean="0">
                <a:latin typeface="Bamini" pitchFamily="34" charset="0"/>
              </a:rPr>
              <a:t>vDk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epiyapy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fhzg;gLk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ghh;it</a:t>
            </a:r>
            <a:r>
              <a:rPr lang="en-IN" dirty="0" smtClean="0">
                <a:latin typeface="Bamini" pitchFamily="34" charset="0"/>
              </a:rPr>
              <a:t> ,</a:t>
            </a:r>
            <a:r>
              <a:rPr lang="en-IN" dirty="0" err="1" smtClean="0">
                <a:latin typeface="Bamini" pitchFamily="34" charset="0"/>
              </a:rPr>
              <a:t>og;G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kpjkhd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ghh;it</a:t>
            </a:r>
            <a:r>
              <a:rPr lang="en-IN" dirty="0" smtClean="0">
                <a:latin typeface="Bamini" pitchFamily="34" charset="0"/>
              </a:rPr>
              <a:t> ,</a:t>
            </a:r>
            <a:r>
              <a:rPr lang="en-IN" dirty="0" err="1" smtClean="0">
                <a:latin typeface="Bamini" pitchFamily="34" charset="0"/>
              </a:rPr>
              <a:t>og;G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vd;fpNwhk</a:t>
            </a:r>
            <a:r>
              <a:rPr lang="en-IN" dirty="0" smtClean="0">
                <a:latin typeface="Bamini" pitchFamily="34" charset="0"/>
              </a:rPr>
              <a:t>;.</a:t>
            </a:r>
            <a:endParaRPr lang="en-US" dirty="0" smtClean="0">
              <a:latin typeface="Bamini" pitchFamily="34" charset="0"/>
            </a:endParaRPr>
          </a:p>
          <a:p>
            <a:pPr lvl="0" algn="just"/>
            <a:r>
              <a:rPr lang="en-IN" dirty="0" smtClean="0">
                <a:latin typeface="Bamini" pitchFamily="34" charset="0"/>
              </a:rPr>
              <a:t>20</a:t>
            </a:r>
            <a:r>
              <a:rPr lang="en-IN" dirty="0" smtClean="0">
                <a:latin typeface="+mj-lt"/>
              </a:rPr>
              <a:t>/</a:t>
            </a:r>
            <a:r>
              <a:rPr lang="en-IN" dirty="0" smtClean="0">
                <a:latin typeface="Bamini" pitchFamily="34" charset="0"/>
              </a:rPr>
              <a:t>200 – 20</a:t>
            </a:r>
            <a:r>
              <a:rPr lang="en-IN" dirty="0" smtClean="0">
                <a:latin typeface="+mj-lt"/>
              </a:rPr>
              <a:t>/</a:t>
            </a:r>
            <a:r>
              <a:rPr lang="en-IN" dirty="0" smtClean="0">
                <a:latin typeface="Bamini" pitchFamily="34" charset="0"/>
              </a:rPr>
              <a:t>400 </a:t>
            </a:r>
            <a:r>
              <a:rPr lang="en-IN" dirty="0" err="1" smtClean="0">
                <a:latin typeface="Bamini" pitchFamily="34" charset="0"/>
              </a:rPr>
              <a:t>vDk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epiyapy</a:t>
            </a:r>
            <a:r>
              <a:rPr lang="en-IN" dirty="0" smtClean="0">
                <a:latin typeface="Bamini" pitchFamily="34" charset="0"/>
              </a:rPr>
              <a:t>; ,</a:t>
            </a:r>
            <a:r>
              <a:rPr lang="en-IN" dirty="0" err="1" smtClean="0">
                <a:latin typeface="Bamini" pitchFamily="34" charset="0"/>
              </a:rPr>
              <a:t>tw;iw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jPtpu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ghh;it</a:t>
            </a:r>
            <a:r>
              <a:rPr lang="en-IN" dirty="0" smtClean="0">
                <a:latin typeface="Bamini" pitchFamily="34" charset="0"/>
              </a:rPr>
              <a:t> ,</a:t>
            </a:r>
            <a:r>
              <a:rPr lang="en-IN" dirty="0" err="1" smtClean="0">
                <a:latin typeface="Bamini" pitchFamily="34" charset="0"/>
              </a:rPr>
              <a:t>og;G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vd;fpNwhk</a:t>
            </a:r>
            <a:r>
              <a:rPr lang="en-IN" dirty="0" smtClean="0">
                <a:latin typeface="Bamini" pitchFamily="34" charset="0"/>
              </a:rPr>
              <a:t>;.</a:t>
            </a:r>
            <a:endParaRPr lang="en-US" dirty="0" smtClean="0">
              <a:latin typeface="Bamini" pitchFamily="34" charset="0"/>
            </a:endParaRPr>
          </a:p>
          <a:p>
            <a:pPr lvl="0" algn="just"/>
            <a:r>
              <a:rPr lang="en-IN" dirty="0" smtClean="0">
                <a:latin typeface="Bamini" pitchFamily="34" charset="0"/>
              </a:rPr>
              <a:t>2</a:t>
            </a:r>
            <a:r>
              <a:rPr lang="en-IN" dirty="0" smtClean="0">
                <a:latin typeface="+mj-lt"/>
              </a:rPr>
              <a:t>/</a:t>
            </a:r>
            <a:r>
              <a:rPr lang="en-IN" dirty="0" smtClean="0">
                <a:latin typeface="Bamini" pitchFamily="34" charset="0"/>
              </a:rPr>
              <a:t>50 – 20</a:t>
            </a:r>
            <a:r>
              <a:rPr lang="en-IN" dirty="0" smtClean="0"/>
              <a:t>/</a:t>
            </a:r>
            <a:r>
              <a:rPr lang="en-IN" dirty="0" smtClean="0">
                <a:latin typeface="Bamini" pitchFamily="34" charset="0"/>
              </a:rPr>
              <a:t>10000 </a:t>
            </a:r>
            <a:r>
              <a:rPr lang="en-IN" dirty="0" err="1" smtClean="0">
                <a:latin typeface="Bamini" pitchFamily="34" charset="0"/>
              </a:rPr>
              <a:t>ghh;it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kq;fpNahh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gphpit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rhh;e;jtuhf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fUjg;gLth</a:t>
            </a:r>
            <a:r>
              <a:rPr lang="en-IN" dirty="0" smtClean="0">
                <a:latin typeface="Bamini" pitchFamily="34" charset="0"/>
              </a:rPr>
              <a:t>;.</a:t>
            </a:r>
            <a:endParaRPr lang="en-US" dirty="0" smtClean="0">
              <a:latin typeface="Bamini" pitchFamily="34" charset="0"/>
            </a:endParaRPr>
          </a:p>
          <a:p>
            <a:pPr lvl="0" algn="just"/>
            <a:r>
              <a:rPr lang="en-IN" dirty="0" smtClean="0">
                <a:latin typeface="Bamini" pitchFamily="34" charset="0"/>
              </a:rPr>
              <a:t>20</a:t>
            </a:r>
            <a:r>
              <a:rPr lang="en-IN" dirty="0" smtClean="0">
                <a:latin typeface="+mj-lt"/>
              </a:rPr>
              <a:t>/</a:t>
            </a:r>
            <a:r>
              <a:rPr lang="en-IN" dirty="0" smtClean="0">
                <a:latin typeface="Bamini" pitchFamily="34" charset="0"/>
              </a:rPr>
              <a:t>10000 </a:t>
            </a:r>
            <a:r>
              <a:rPr lang="en-IN" dirty="0" err="1" smtClean="0">
                <a:latin typeface="Bamini" pitchFamily="34" charset="0"/>
              </a:rPr>
              <a:t>f;F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Nkw;gl;bUg;gpd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mJ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ghh;itaw;w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epiy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vd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Fwpg;gplg;gLfpwJ</a:t>
            </a:r>
            <a:r>
              <a:rPr lang="en-IN" dirty="0" smtClean="0">
                <a:latin typeface="Bamini" pitchFamily="34" charset="0"/>
              </a:rPr>
              <a:t>. ,</a:t>
            </a:r>
            <a:r>
              <a:rPr lang="en-IN" dirty="0" err="1" smtClean="0">
                <a:latin typeface="Bamini" pitchFamily="34" charset="0"/>
              </a:rPr>
              <a:t>th;fs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xsp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kw;Wk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epwj;ij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czUk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Mw;wypd;wp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fhzg;gLth</a:t>
            </a:r>
            <a:r>
              <a:rPr lang="en-IN" dirty="0" smtClean="0">
                <a:latin typeface="Bamini" pitchFamily="34" charset="0"/>
              </a:rPr>
              <a:t>;.</a:t>
            </a:r>
            <a:endParaRPr lang="en-US" dirty="0" smtClean="0">
              <a:latin typeface="Bamini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dirty="0" err="1" smtClean="0">
                <a:latin typeface="Bamini" pitchFamily="34" charset="0"/>
              </a:rPr>
              <a:t>ghu;it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FiwghL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dirty="0" err="1" smtClean="0">
                <a:latin typeface="Bamini" pitchFamily="34" charset="0"/>
              </a:rPr>
              <a:t>nghJthf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ghh;it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jpwd</a:t>
            </a:r>
            <a:r>
              <a:rPr lang="en-IN" dirty="0" smtClean="0">
                <a:latin typeface="Bamini" pitchFamily="34" charset="0"/>
              </a:rPr>
              <a:t>; ,</a:t>
            </a:r>
            <a:r>
              <a:rPr lang="en-IN" dirty="0" err="1" smtClean="0">
                <a:latin typeface="Bamini" pitchFamily="34" charset="0"/>
              </a:rPr>
              <a:t>og;ig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rhp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nra;a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fz;zhb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ghpe;Jiuf;fg;gLfpwJ</a:t>
            </a:r>
            <a:r>
              <a:rPr lang="en-IN" dirty="0" smtClean="0">
                <a:latin typeface="Bamini" pitchFamily="34" charset="0"/>
              </a:rPr>
              <a:t>.  ,</a:t>
            </a:r>
            <a:r>
              <a:rPr lang="en-IN" dirty="0" err="1" smtClean="0">
                <a:latin typeface="Bamini" pitchFamily="34" charset="0"/>
              </a:rPr>
              <a:t>jdhy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ghh;it</a:t>
            </a:r>
            <a:r>
              <a:rPr lang="en-IN" dirty="0" smtClean="0">
                <a:latin typeface="Bamini" pitchFamily="34" charset="0"/>
              </a:rPr>
              <a:t> ,</a:t>
            </a:r>
            <a:r>
              <a:rPr lang="en-IN" dirty="0" err="1" smtClean="0">
                <a:latin typeface="Bamini" pitchFamily="34" charset="0"/>
              </a:rPr>
              <a:t>ay;Gepiyia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milfpwJ</a:t>
            </a:r>
            <a:r>
              <a:rPr lang="en-IN" dirty="0" smtClean="0">
                <a:latin typeface="Bamini" pitchFamily="34" charset="0"/>
              </a:rPr>
              <a:t>. </a:t>
            </a:r>
            <a:r>
              <a:rPr lang="en-IN" dirty="0" err="1" smtClean="0">
                <a:latin typeface="Bamini" pitchFamily="34" charset="0"/>
              </a:rPr>
              <a:t>rpy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tif</a:t>
            </a:r>
            <a:r>
              <a:rPr lang="en-IN" dirty="0" smtClean="0">
                <a:latin typeface="Bamini" pitchFamily="34" charset="0"/>
              </a:rPr>
              <a:t>  </a:t>
            </a:r>
            <a:r>
              <a:rPr lang="en-IN" dirty="0" err="1" smtClean="0">
                <a:latin typeface="Bamini" pitchFamily="34" charset="0"/>
              </a:rPr>
              <a:t>ghh;itj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jpwd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FiwghLfSf;F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mWit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rpfpr;ir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toq;fg;gLfpwJ</a:t>
            </a:r>
            <a:r>
              <a:rPr lang="en-IN" dirty="0" smtClean="0">
                <a:latin typeface="Bamini" pitchFamily="34" charset="0"/>
              </a:rPr>
              <a:t>.  </a:t>
            </a:r>
            <a:r>
              <a:rPr lang="en-IN" dirty="0" err="1" smtClean="0">
                <a:latin typeface="Bamini" pitchFamily="34" charset="0"/>
              </a:rPr>
              <a:t>epue;ju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ghh;itj;jpwd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FiwghLk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rpy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Foe;ijfSf;F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fhzg;gLfpd;wJ</a:t>
            </a:r>
            <a:r>
              <a:rPr lang="en-IN" dirty="0" smtClean="0">
                <a:latin typeface="Bamini" pitchFamily="34" charset="0"/>
              </a:rPr>
              <a:t>. ,it </a:t>
            </a:r>
            <a:r>
              <a:rPr lang="en-IN" dirty="0" err="1" smtClean="0">
                <a:latin typeface="Bamini" pitchFamily="34" charset="0"/>
              </a:rPr>
              <a:t>gpwtp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NfhshwhfTk</a:t>
            </a:r>
            <a:r>
              <a:rPr lang="en-IN" dirty="0" smtClean="0">
                <a:latin typeface="Bamini" pitchFamily="34" charset="0"/>
              </a:rPr>
              <a:t>;&gt; </a:t>
            </a:r>
            <a:r>
              <a:rPr lang="en-IN" dirty="0" err="1" smtClean="0">
                <a:latin typeface="Bamini" pitchFamily="34" charset="0"/>
              </a:rPr>
              <a:t>Neha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njhw;W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ghjpg;GfshYk</a:t>
            </a:r>
            <a:r>
              <a:rPr lang="en-IN" dirty="0" smtClean="0">
                <a:latin typeface="Bamini" pitchFamily="34" charset="0"/>
              </a:rPr>
              <a:t>;&gt; </a:t>
            </a:r>
            <a:r>
              <a:rPr lang="en-IN" dirty="0" err="1" smtClean="0">
                <a:latin typeface="Bamini" pitchFamily="34" charset="0"/>
              </a:rPr>
              <a:t>tpgj;JfshYk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kugZ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FiwghLfshYk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tp</a:t>
            </a:r>
            <a:r>
              <a:rPr lang="en-IN" dirty="0" smtClean="0">
                <a:latin typeface="Bamini" pitchFamily="34" charset="0"/>
              </a:rPr>
              <a:t>\ </a:t>
            </a:r>
            <a:r>
              <a:rPr lang="en-IN" dirty="0" err="1" smtClean="0">
                <a:latin typeface="Bamini" pitchFamily="34" charset="0"/>
              </a:rPr>
              <a:t>jhf;FjyhYk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Vw;gLfpd;wd</a:t>
            </a:r>
            <a:r>
              <a:rPr lang="en-IN" dirty="0" smtClean="0">
                <a:latin typeface="Bamini" pitchFamily="34" charset="0"/>
              </a:rPr>
              <a:t>.</a:t>
            </a:r>
            <a:endParaRPr lang="en-US" dirty="0" smtClean="0">
              <a:latin typeface="Bamini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DEFECTS OF VISION AND THEIR CORRECTION - YouTube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905000" y="1676400"/>
            <a:ext cx="46482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dirty="0" err="1" smtClean="0">
                <a:latin typeface="Bamini" pitchFamily="34" charset="0"/>
              </a:rPr>
              <a:t>ghu;it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FiwghL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IN" dirty="0" err="1" smtClean="0">
                <a:latin typeface="Bamini" pitchFamily="34" charset="0"/>
              </a:rPr>
              <a:t>cyf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Rfhjhu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epWtdk</a:t>
            </a:r>
            <a:r>
              <a:rPr lang="en-IN" dirty="0" smtClean="0">
                <a:latin typeface="Bamini" pitchFamily="34" charset="0"/>
              </a:rPr>
              <a:t>; (</a:t>
            </a:r>
            <a:r>
              <a:rPr lang="en-IN" dirty="0" smtClean="0">
                <a:latin typeface="Agency FB" pitchFamily="34" charset="0"/>
              </a:rPr>
              <a:t>WHO</a:t>
            </a:r>
            <a:r>
              <a:rPr lang="en-IN" dirty="0" smtClean="0">
                <a:latin typeface="Bamini" pitchFamily="34" charset="0"/>
              </a:rPr>
              <a:t>) d; </a:t>
            </a:r>
            <a:r>
              <a:rPr lang="en-IN" dirty="0" err="1" smtClean="0">
                <a:latin typeface="Bamini" pitchFamily="34" charset="0"/>
              </a:rPr>
              <a:t>mwpf;ifapd;gb</a:t>
            </a:r>
            <a:r>
              <a:rPr lang="en-IN" dirty="0" smtClean="0">
                <a:latin typeface="Bamini" pitchFamily="34" charset="0"/>
              </a:rPr>
              <a:t> 80</a:t>
            </a:r>
            <a:r>
              <a:rPr lang="en-IN" dirty="0" smtClean="0">
                <a:latin typeface="AR HERMANN" pitchFamily="2" charset="0"/>
              </a:rPr>
              <a:t>%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ghh;it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FiwghLfs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Fzg;gLj;jjf;fJ</a:t>
            </a:r>
            <a:r>
              <a:rPr lang="en-IN" dirty="0" smtClean="0">
                <a:latin typeface="Bamini" pitchFamily="34" charset="0"/>
              </a:rPr>
              <a:t>. </a:t>
            </a:r>
            <a:r>
              <a:rPr lang="en-IN" dirty="0" err="1" smtClean="0">
                <a:latin typeface="Bamini" pitchFamily="34" charset="0"/>
              </a:rPr>
              <a:t>jf;f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rpfpr;ir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toq;Fjy</a:t>
            </a:r>
            <a:r>
              <a:rPr lang="en-IN" dirty="0" smtClean="0">
                <a:latin typeface="Bamini" pitchFamily="34" charset="0"/>
              </a:rPr>
              <a:t>;   %</a:t>
            </a:r>
            <a:r>
              <a:rPr lang="en-IN" dirty="0" err="1" smtClean="0">
                <a:latin typeface="Bamini" pitchFamily="34" charset="0"/>
              </a:rPr>
              <a:t>yk</a:t>
            </a:r>
            <a:r>
              <a:rPr lang="en-IN" dirty="0" smtClean="0">
                <a:latin typeface="Bamini" pitchFamily="34" charset="0"/>
              </a:rPr>
              <a:t>; ,</a:t>
            </a:r>
            <a:r>
              <a:rPr lang="en-IN" dirty="0" err="1" smtClean="0">
                <a:latin typeface="Bamini" pitchFamily="34" charset="0"/>
              </a:rPr>
              <a:t>ay;ghd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ghh;itia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ngw</a:t>
            </a:r>
            <a:r>
              <a:rPr lang="en-IN" dirty="0" smtClean="0">
                <a:latin typeface="Bamini" pitchFamily="34" charset="0"/>
              </a:rPr>
              <a:t> ,</a:t>
            </a:r>
            <a:r>
              <a:rPr lang="en-IN" dirty="0" err="1" smtClean="0">
                <a:latin typeface="Bamini" pitchFamily="34" charset="0"/>
              </a:rPr>
              <a:t>aYk</a:t>
            </a:r>
            <a:r>
              <a:rPr lang="en-IN" dirty="0" smtClean="0">
                <a:latin typeface="Bamini" pitchFamily="34" charset="0"/>
              </a:rPr>
              <a:t>;.  </a:t>
            </a:r>
          </a:p>
          <a:p>
            <a:r>
              <a:rPr lang="en-IN" dirty="0" smtClean="0">
                <a:latin typeface="Bamini" pitchFamily="34" charset="0"/>
              </a:rPr>
              <a:t>2012 Mk; </a:t>
            </a:r>
            <a:r>
              <a:rPr lang="en-IN" dirty="0" err="1" smtClean="0">
                <a:latin typeface="Bamini" pitchFamily="34" charset="0"/>
              </a:rPr>
              <a:t>Mz;bd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fzf;nfLg;gpd;gb</a:t>
            </a:r>
            <a:r>
              <a:rPr lang="en-IN" dirty="0" smtClean="0">
                <a:latin typeface="Bamini" pitchFamily="34" charset="0"/>
              </a:rPr>
              <a:t>  </a:t>
            </a:r>
            <a:r>
              <a:rPr lang="en-IN" dirty="0" err="1" smtClean="0">
                <a:latin typeface="Bamini" pitchFamily="34" charset="0"/>
              </a:rPr>
              <a:t>fz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ghh;it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Fiwghl;lhy</a:t>
            </a:r>
            <a:r>
              <a:rPr lang="en-IN" dirty="0" smtClean="0">
                <a:latin typeface="Bamini" pitchFamily="34" charset="0"/>
              </a:rPr>
              <a:t>; 285 </a:t>
            </a:r>
            <a:r>
              <a:rPr lang="en-IN" dirty="0" err="1" smtClean="0">
                <a:latin typeface="Bamini" pitchFamily="34" charset="0"/>
              </a:rPr>
              <a:t>kpy;ypad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kf;fs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ghjpf;fg;gl;bUe;jdh</a:t>
            </a:r>
            <a:r>
              <a:rPr lang="en-IN" dirty="0" smtClean="0">
                <a:latin typeface="Bamini" pitchFamily="34" charset="0"/>
              </a:rPr>
              <a:t>;.  </a:t>
            </a:r>
            <a:r>
              <a:rPr lang="en-IN" dirty="0" err="1" smtClean="0">
                <a:latin typeface="Bamini" pitchFamily="34" charset="0"/>
              </a:rPr>
              <a:t>mjpy</a:t>
            </a:r>
            <a:r>
              <a:rPr lang="en-IN" dirty="0" smtClean="0">
                <a:latin typeface="Bamini" pitchFamily="34" charset="0"/>
              </a:rPr>
              <a:t>; 246 </a:t>
            </a:r>
            <a:r>
              <a:rPr lang="en-IN" dirty="0" err="1" smtClean="0">
                <a:latin typeface="Bamini" pitchFamily="34" charset="0"/>
              </a:rPr>
              <a:t>kpy;ypad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Ngh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Nyrhd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ghh;itapog;ghYk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ghjpf;fg;gl;bUe;jdh</a:t>
            </a:r>
            <a:r>
              <a:rPr lang="en-IN" dirty="0" smtClean="0">
                <a:latin typeface="Bamini" pitchFamily="34" charset="0"/>
              </a:rPr>
              <a:t>;.</a:t>
            </a:r>
            <a:endParaRPr lang="en-US" dirty="0" smtClean="0">
              <a:latin typeface="Bamini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dirty="0" err="1" smtClean="0">
                <a:latin typeface="Bamini" pitchFamily="34" charset="0"/>
              </a:rPr>
              <a:t>ghu;it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FiwghL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en-IN" dirty="0" err="1" smtClean="0">
                <a:latin typeface="Bamini" pitchFamily="34" charset="0"/>
              </a:rPr>
              <a:t>nghJthf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Foe;ijfis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ghjpf;Fk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ghh;it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FiwghLfs</a:t>
            </a:r>
            <a:r>
              <a:rPr lang="en-IN" dirty="0" smtClean="0">
                <a:latin typeface="Bamini" pitchFamily="34" charset="0"/>
              </a:rPr>
              <a:t>;  </a:t>
            </a:r>
            <a:r>
              <a:rPr lang="en-IN" dirty="0" err="1" smtClean="0">
                <a:latin typeface="Bamini" pitchFamily="34" charset="0"/>
              </a:rPr>
              <a:t>gpwtp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NfhshWfshy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Vw;gLfpwJ</a:t>
            </a:r>
            <a:r>
              <a:rPr lang="en-IN" dirty="0" smtClean="0">
                <a:latin typeface="Bamini" pitchFamily="34" charset="0"/>
              </a:rPr>
              <a:t>.  </a:t>
            </a:r>
            <a:r>
              <a:rPr lang="en-IN" dirty="0" err="1" smtClean="0">
                <a:latin typeface="Bamini" pitchFamily="34" charset="0"/>
              </a:rPr>
              <a:t>rpy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tif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Neha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njhw;WfSk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fz;ghh;it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Fiwghl;il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Vw;gLj;JfpwJ</a:t>
            </a:r>
            <a:r>
              <a:rPr lang="en-IN" dirty="0" smtClean="0">
                <a:latin typeface="Bamini" pitchFamily="34" charset="0"/>
              </a:rPr>
              <a:t>.  </a:t>
            </a:r>
          </a:p>
          <a:p>
            <a:pPr algn="just"/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fUtpop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ghjpg;G</a:t>
            </a:r>
            <a:r>
              <a:rPr lang="en-IN" dirty="0" smtClean="0">
                <a:latin typeface="Bamini" pitchFamily="34" charset="0"/>
              </a:rPr>
              <a:t>  </a:t>
            </a:r>
            <a:r>
              <a:rPr lang="en-IN" dirty="0" err="1" smtClean="0">
                <a:latin typeface="Bamini" pitchFamily="34" charset="0"/>
              </a:rPr>
              <a:t>kw;Wk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Nrjkiljy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Mfpatw;why</a:t>
            </a:r>
            <a:r>
              <a:rPr lang="en-IN" dirty="0" smtClean="0">
                <a:latin typeface="Bamini" pitchFamily="34" charset="0"/>
              </a:rPr>
              <a:t>; KO </a:t>
            </a:r>
            <a:r>
              <a:rPr lang="en-IN" dirty="0" err="1" smtClean="0">
                <a:latin typeface="Bamini" pitchFamily="34" charset="0"/>
              </a:rPr>
              <a:t>ghh;it</a:t>
            </a:r>
            <a:r>
              <a:rPr lang="en-IN" dirty="0" smtClean="0">
                <a:latin typeface="Bamini" pitchFamily="34" charset="0"/>
              </a:rPr>
              <a:t> ,</a:t>
            </a:r>
            <a:r>
              <a:rPr lang="en-IN" dirty="0" err="1" smtClean="0">
                <a:latin typeface="Bamini" pitchFamily="34" charset="0"/>
              </a:rPr>
              <a:t>og;G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smtClean="0">
                <a:latin typeface="AR ESSENCE" pitchFamily="2" charset="0"/>
              </a:rPr>
              <a:t>(Total blindness) </a:t>
            </a:r>
            <a:r>
              <a:rPr lang="en-IN" dirty="0" err="1" smtClean="0">
                <a:latin typeface="Bamini" pitchFamily="34" charset="0"/>
              </a:rPr>
              <a:t>Vw;gLfpwJ</a:t>
            </a:r>
            <a:r>
              <a:rPr lang="en-IN" dirty="0" smtClean="0">
                <a:latin typeface="Bamini" pitchFamily="34" charset="0"/>
              </a:rPr>
              <a:t>.  </a:t>
            </a:r>
            <a:r>
              <a:rPr lang="en-IN" dirty="0" err="1" smtClean="0">
                <a:latin typeface="Bamini" pitchFamily="34" charset="0"/>
              </a:rPr>
              <a:t>fpl;lg;ghh;it</a:t>
            </a:r>
            <a:r>
              <a:rPr lang="en-IN" dirty="0" smtClean="0">
                <a:latin typeface="Bamini" pitchFamily="34" charset="0"/>
              </a:rPr>
              <a:t>&gt;  J}</a:t>
            </a:r>
            <a:r>
              <a:rPr lang="en-IN" dirty="0" err="1" smtClean="0">
                <a:latin typeface="Bamini" pitchFamily="34" charset="0"/>
              </a:rPr>
              <a:t>ug;ghh;it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Mfpa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FiwghLfs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Foe;ijfisg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ghjpf;fpd;wJ</a:t>
            </a:r>
            <a:r>
              <a:rPr lang="en-IN" dirty="0" smtClean="0">
                <a:latin typeface="Bamini" pitchFamily="34" charset="0"/>
              </a:rPr>
              <a:t>.   ,</a:t>
            </a:r>
            <a:r>
              <a:rPr lang="en-IN" dirty="0" err="1" smtClean="0">
                <a:latin typeface="Bamini" pitchFamily="34" charset="0"/>
              </a:rPr>
              <a:t>jid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newpg;gLj;j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fz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fz;zhbfs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nghUj;jg;gLfpd;wd</a:t>
            </a:r>
            <a:r>
              <a:rPr lang="en-IN" dirty="0" smtClean="0">
                <a:latin typeface="Bamini" pitchFamily="34" charset="0"/>
              </a:rPr>
              <a:t>. ,</a:t>
            </a:r>
            <a:r>
              <a:rPr lang="en-IN" dirty="0" err="1" smtClean="0">
                <a:latin typeface="Bamini" pitchFamily="34" charset="0"/>
              </a:rPr>
              <a:t>jdhy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ghh;itj;jpwd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rhpg;gLj;jg;gLfpwJ</a:t>
            </a:r>
            <a:r>
              <a:rPr lang="en-IN" dirty="0" smtClean="0">
                <a:latin typeface="Bamini" pitchFamily="34" charset="0"/>
              </a:rPr>
              <a:t>.  ,</a:t>
            </a:r>
            <a:r>
              <a:rPr lang="en-IN" dirty="0" err="1" smtClean="0">
                <a:latin typeface="Bamini" pitchFamily="34" charset="0"/>
              </a:rPr>
              <a:t>j;jifa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ghh;it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ghjpg;Gfs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tpyfy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gpiofs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vdg;gLk</a:t>
            </a:r>
            <a:r>
              <a:rPr lang="en-IN" dirty="0" smtClean="0">
                <a:latin typeface="Bamini" pitchFamily="34" charset="0"/>
              </a:rPr>
              <a:t>;. </a:t>
            </a:r>
          </a:p>
          <a:p>
            <a:pPr algn="just"/>
            <a:r>
              <a:rPr lang="en-IN" dirty="0" err="1" smtClean="0">
                <a:latin typeface="Bamini" pitchFamily="34" charset="0"/>
              </a:rPr>
              <a:t>khWf;fz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FiwghLk</a:t>
            </a:r>
            <a:r>
              <a:rPr lang="en-IN" dirty="0" smtClean="0">
                <a:latin typeface="Bamini" pitchFamily="34" charset="0"/>
              </a:rPr>
              <a:t>; ,</a:t>
            </a:r>
            <a:r>
              <a:rPr lang="en-IN" dirty="0" err="1" smtClean="0">
                <a:latin typeface="Bamini" pitchFamily="34" charset="0"/>
              </a:rPr>
              <a:t>j;jifa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tifiar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rhh;e;jJ</a:t>
            </a:r>
            <a:r>
              <a:rPr lang="en-IN" dirty="0" smtClean="0">
                <a:latin typeface="Bamini" pitchFamily="34" charset="0"/>
              </a:rPr>
              <a:t>.   </a:t>
            </a:r>
            <a:r>
              <a:rPr lang="en-IN" dirty="0" err="1" smtClean="0">
                <a:latin typeface="Bamini" pitchFamily="34" charset="0"/>
              </a:rPr>
              <a:t>fz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Giu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Neha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Foe;ijfis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ghjpf;Fk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Kf;fpakhd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fz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Neha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MFk</a:t>
            </a:r>
            <a:r>
              <a:rPr lang="en-IN" dirty="0" smtClean="0">
                <a:latin typeface="Bamini" pitchFamily="34" charset="0"/>
              </a:rPr>
              <a:t>;.  </a:t>
            </a:r>
            <a:r>
              <a:rPr lang="en-IN" dirty="0" err="1" smtClean="0">
                <a:latin typeface="Bamini" pitchFamily="34" charset="0"/>
              </a:rPr>
              <a:t>Giu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ePf;f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rprpr;ir</a:t>
            </a:r>
            <a:r>
              <a:rPr lang="en-IN" dirty="0" smtClean="0">
                <a:latin typeface="Bamini" pitchFamily="34" charset="0"/>
              </a:rPr>
              <a:t> %</a:t>
            </a:r>
            <a:r>
              <a:rPr lang="en-IN" dirty="0" err="1" smtClean="0">
                <a:latin typeface="Bamini" pitchFamily="34" charset="0"/>
              </a:rPr>
              <a:t>yk</a:t>
            </a:r>
            <a:r>
              <a:rPr lang="en-IN" dirty="0" smtClean="0">
                <a:latin typeface="Bamini" pitchFamily="34" charset="0"/>
              </a:rPr>
              <a:t>; ,</a:t>
            </a:r>
            <a:r>
              <a:rPr lang="en-IN" dirty="0" err="1" smtClean="0">
                <a:latin typeface="Bamini" pitchFamily="34" charset="0"/>
              </a:rPr>
              <a:t>f;Fiwghl;il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rhp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nra;a</a:t>
            </a:r>
            <a:r>
              <a:rPr lang="en-IN" dirty="0" smtClean="0">
                <a:latin typeface="Bamini" pitchFamily="34" charset="0"/>
              </a:rPr>
              <a:t> ,</a:t>
            </a:r>
            <a:r>
              <a:rPr lang="en-IN" dirty="0" err="1" smtClean="0">
                <a:latin typeface="Bamini" pitchFamily="34" charset="0"/>
              </a:rPr>
              <a:t>aYk</a:t>
            </a:r>
            <a:r>
              <a:rPr lang="en-IN" dirty="0" smtClean="0">
                <a:latin typeface="Bamini" pitchFamily="34" charset="0"/>
              </a:rPr>
              <a:t>;.  %is </a:t>
            </a:r>
            <a:r>
              <a:rPr lang="en-IN" dirty="0" err="1" smtClean="0">
                <a:latin typeface="Bamini" pitchFamily="34" charset="0"/>
              </a:rPr>
              <a:t>ghjpg;GfSk</a:t>
            </a:r>
            <a:r>
              <a:rPr lang="en-IN" dirty="0" smtClean="0">
                <a:latin typeface="Bamini" pitchFamily="34" charset="0"/>
              </a:rPr>
              <a:t>; %is </a:t>
            </a:r>
            <a:r>
              <a:rPr lang="en-IN" dirty="0" err="1" smtClean="0">
                <a:latin typeface="Bamini" pitchFamily="34" charset="0"/>
              </a:rPr>
              <a:t>gpur;rpidfSk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fz;ghh;it</a:t>
            </a:r>
            <a:r>
              <a:rPr lang="en-IN" dirty="0" smtClean="0">
                <a:latin typeface="Bamini" pitchFamily="34" charset="0"/>
              </a:rPr>
              <a:t> ,</a:t>
            </a:r>
            <a:r>
              <a:rPr lang="en-IN" dirty="0" err="1" smtClean="0">
                <a:latin typeface="Bamini" pitchFamily="34" charset="0"/>
              </a:rPr>
              <a:t>og;ig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Vw;gLj;Jfpd;wd</a:t>
            </a:r>
            <a:r>
              <a:rPr lang="en-IN" dirty="0" smtClean="0">
                <a:latin typeface="Bamini" pitchFamily="34" charset="0"/>
              </a:rPr>
              <a:t>.  </a:t>
            </a:r>
            <a:r>
              <a:rPr lang="en-IN" dirty="0" err="1" smtClean="0">
                <a:latin typeface="Bamini" pitchFamily="34" charset="0"/>
              </a:rPr>
              <a:t>thjNeha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fhuzkhf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fz;ghh;itapy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FiwghL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Vw;gLfpwJ</a:t>
            </a:r>
            <a:r>
              <a:rPr lang="en-IN" dirty="0" smtClean="0">
                <a:latin typeface="Bamini" pitchFamily="34" charset="0"/>
              </a:rPr>
              <a:t>.   </a:t>
            </a:r>
            <a:r>
              <a:rPr lang="en-IN" dirty="0" err="1" smtClean="0">
                <a:latin typeface="Bamini" pitchFamily="34" charset="0"/>
              </a:rPr>
              <a:t>FYf;Nfhkh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IN" dirty="0" err="1" smtClean="0">
                <a:latin typeface="Arial" pitchFamily="34" charset="0"/>
                <a:cs typeface="Arial" pitchFamily="34" charset="0"/>
              </a:rPr>
              <a:t>Glucoma</a:t>
            </a:r>
            <a:r>
              <a:rPr lang="en-IN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en-IN" dirty="0" err="1" smtClean="0">
                <a:latin typeface="Bamini" pitchFamily="34" charset="0"/>
              </a:rPr>
              <a:t>vdg;gLk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fz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mOj;j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Neha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nghJthf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tajhdth;fis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jhf;ff</a:t>
            </a:r>
            <a:r>
              <a:rPr lang="en-IN" dirty="0" smtClean="0">
                <a:latin typeface="Bamini" pitchFamily="34" charset="0"/>
              </a:rPr>
              <a:t>;$</a:t>
            </a:r>
            <a:r>
              <a:rPr lang="en-IN" dirty="0" err="1" smtClean="0">
                <a:latin typeface="Bamini" pitchFamily="34" charset="0"/>
              </a:rPr>
              <a:t>baJ</a:t>
            </a:r>
            <a:r>
              <a:rPr lang="en-IN" dirty="0" smtClean="0">
                <a:latin typeface="Bamini" pitchFamily="34" charset="0"/>
              </a:rPr>
              <a:t>.  </a:t>
            </a:r>
            <a:r>
              <a:rPr lang="en-IN" dirty="0" err="1" smtClean="0">
                <a:latin typeface="Bamini" pitchFamily="34" charset="0"/>
              </a:rPr>
              <a:t>mhpjhf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mit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Foe;ijfl;F</a:t>
            </a:r>
            <a:r>
              <a:rPr lang="en-IN" dirty="0" smtClean="0">
                <a:latin typeface="Bamini" pitchFamily="34" charset="0"/>
              </a:rPr>
              <a:t>  </a:t>
            </a:r>
            <a:r>
              <a:rPr lang="en-IN" dirty="0" err="1" smtClean="0">
                <a:latin typeface="Bamini" pitchFamily="34" charset="0"/>
              </a:rPr>
              <a:t>Vw;gLfpwJ</a:t>
            </a:r>
            <a:r>
              <a:rPr lang="en-IN" dirty="0" smtClean="0">
                <a:latin typeface="Bamini" pitchFamily="34" charset="0"/>
              </a:rPr>
              <a:t>.</a:t>
            </a:r>
            <a:endParaRPr lang="en-US" dirty="0" smtClean="0">
              <a:latin typeface="Bamini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dirty="0" err="1" smtClean="0">
                <a:latin typeface="Bamini" pitchFamily="34" charset="0"/>
              </a:rPr>
              <a:t>ghu;it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FiwghL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IN" dirty="0" err="1" smtClean="0">
                <a:latin typeface="Bamini" pitchFamily="34" charset="0"/>
              </a:rPr>
              <a:t>fz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my;yJ</a:t>
            </a:r>
            <a:r>
              <a:rPr lang="en-IN" dirty="0" smtClean="0">
                <a:latin typeface="Bamini" pitchFamily="34" charset="0"/>
              </a:rPr>
              <a:t> %</a:t>
            </a:r>
            <a:r>
              <a:rPr lang="en-IN" dirty="0" err="1" smtClean="0">
                <a:latin typeface="Bamini" pitchFamily="34" charset="0"/>
              </a:rPr>
              <a:t>isapd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xd;Wf;F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Nkw;gl;l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ghfq;fs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Neha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njhw;why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ghjpf;fg;gl;lhNyh</a:t>
            </a:r>
            <a:r>
              <a:rPr lang="en-IN" dirty="0" smtClean="0">
                <a:latin typeface="Bamini" pitchFamily="34" charset="0"/>
              </a:rPr>
              <a:t>&gt; </a:t>
            </a:r>
            <a:r>
              <a:rPr lang="en-IN" dirty="0" err="1" smtClean="0">
                <a:latin typeface="Bamini" pitchFamily="34" charset="0"/>
              </a:rPr>
              <a:t>Nrjkile;jhNyh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mtw;why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Nkw;nfhs;sg;gLk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nrayfs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jilgLfpd;wd</a:t>
            </a:r>
            <a:r>
              <a:rPr lang="en-IN" dirty="0" smtClean="0">
                <a:latin typeface="Bamini" pitchFamily="34" charset="0"/>
              </a:rPr>
              <a:t>.  </a:t>
            </a:r>
            <a:r>
              <a:rPr lang="en-IN" dirty="0" err="1" smtClean="0">
                <a:latin typeface="Bamini" pitchFamily="34" charset="0"/>
              </a:rPr>
              <a:t>xU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fhl;rpia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cs;thq;fp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mwpthf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gjpaitj;jypy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fz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kw;Wk</a:t>
            </a:r>
            <a:r>
              <a:rPr lang="en-IN" dirty="0" smtClean="0">
                <a:latin typeface="Bamini" pitchFamily="34" charset="0"/>
              </a:rPr>
              <a:t>; %</a:t>
            </a:r>
            <a:r>
              <a:rPr lang="en-IN" dirty="0" err="1" smtClean="0">
                <a:latin typeface="Bamini" pitchFamily="34" charset="0"/>
              </a:rPr>
              <a:t>isapd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xUq;fpizg;G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mtrpakhfpwJ</a:t>
            </a:r>
            <a:r>
              <a:rPr lang="en-IN" dirty="0" smtClean="0">
                <a:latin typeface="Bamini" pitchFamily="34" charset="0"/>
              </a:rPr>
              <a:t>. </a:t>
            </a:r>
          </a:p>
          <a:p>
            <a:pPr algn="just"/>
            <a:r>
              <a:rPr lang="en-IN" dirty="0" err="1" smtClean="0">
                <a:latin typeface="Bamini" pitchFamily="34" charset="0"/>
              </a:rPr>
              <a:t>vdNt</a:t>
            </a:r>
            <a:r>
              <a:rPr lang="en-IN" dirty="0" smtClean="0">
                <a:latin typeface="Bamini" pitchFamily="34" charset="0"/>
              </a:rPr>
              <a:t>&gt;  </a:t>
            </a:r>
            <a:r>
              <a:rPr lang="en-IN" dirty="0" err="1" smtClean="0">
                <a:latin typeface="Bamini" pitchFamily="34" charset="0"/>
              </a:rPr>
              <a:t>fz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kw;Wk</a:t>
            </a:r>
            <a:r>
              <a:rPr lang="en-IN" dirty="0" smtClean="0">
                <a:latin typeface="Bamini" pitchFamily="34" charset="0"/>
              </a:rPr>
              <a:t>; %</a:t>
            </a:r>
            <a:r>
              <a:rPr lang="en-IN" dirty="0" err="1" smtClean="0">
                <a:latin typeface="Bamini" pitchFamily="34" charset="0"/>
              </a:rPr>
              <a:t>isapd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xUq;fpizg;G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mtrpakhfpwJ</a:t>
            </a:r>
            <a:r>
              <a:rPr lang="en-IN" dirty="0" smtClean="0">
                <a:latin typeface="Bamini" pitchFamily="34" charset="0"/>
              </a:rPr>
              <a:t>.  </a:t>
            </a:r>
            <a:r>
              <a:rPr lang="en-IN" dirty="0" err="1" smtClean="0">
                <a:latin typeface="Bamini" pitchFamily="34" charset="0"/>
              </a:rPr>
              <a:t>vdNt</a:t>
            </a:r>
            <a:r>
              <a:rPr lang="en-IN" dirty="0" smtClean="0">
                <a:latin typeface="Bamini" pitchFamily="34" charset="0"/>
              </a:rPr>
              <a:t>&gt; </a:t>
            </a:r>
            <a:r>
              <a:rPr lang="en-IN" dirty="0" err="1" smtClean="0">
                <a:latin typeface="Bamini" pitchFamily="34" charset="0"/>
              </a:rPr>
              <a:t>fz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kw;Wk</a:t>
            </a:r>
            <a:r>
              <a:rPr lang="en-IN" dirty="0" smtClean="0">
                <a:latin typeface="Bamini" pitchFamily="34" charset="0"/>
              </a:rPr>
              <a:t>; %</a:t>
            </a:r>
            <a:r>
              <a:rPr lang="en-IN" dirty="0" err="1" smtClean="0">
                <a:latin typeface="Bamini" pitchFamily="34" charset="0"/>
              </a:rPr>
              <a:t>isapd</a:t>
            </a:r>
            <a:r>
              <a:rPr lang="en-IN" dirty="0" smtClean="0">
                <a:latin typeface="Bamini" pitchFamily="34" charset="0"/>
              </a:rPr>
              <a:t>;  </a:t>
            </a:r>
            <a:r>
              <a:rPr lang="en-IN" dirty="0" err="1" smtClean="0">
                <a:latin typeface="Bamini" pitchFamily="34" charset="0"/>
              </a:rPr>
              <a:t>ghfq;fs</a:t>
            </a:r>
            <a:r>
              <a:rPr lang="en-IN" dirty="0" smtClean="0">
                <a:latin typeface="Bamini" pitchFamily="34" charset="0"/>
              </a:rPr>
              <a:t>;; </a:t>
            </a:r>
            <a:r>
              <a:rPr lang="en-IN" dirty="0" err="1" smtClean="0">
                <a:latin typeface="Bamini" pitchFamily="34" charset="0"/>
              </a:rPr>
              <a:t>ghjpf;fg;gLtjhy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mjdhy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ngwg;gLk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mwpT</a:t>
            </a:r>
            <a:r>
              <a:rPr lang="en-IN" dirty="0" smtClean="0">
                <a:latin typeface="Bamini" pitchFamily="34" charset="0"/>
              </a:rPr>
              <a:t>  </a:t>
            </a:r>
            <a:r>
              <a:rPr lang="en-IN" dirty="0" err="1" smtClean="0">
                <a:latin typeface="Bamini" pitchFamily="34" charset="0"/>
              </a:rPr>
              <a:t>Fiwe;Jtpl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tha;g;Gfs</a:t>
            </a:r>
            <a:r>
              <a:rPr lang="en-IN" dirty="0" smtClean="0">
                <a:latin typeface="Bamini" pitchFamily="34" charset="0"/>
              </a:rPr>
              <a:t>;  </a:t>
            </a:r>
            <a:r>
              <a:rPr lang="en-IN" dirty="0" err="1" smtClean="0">
                <a:latin typeface="Bamini" pitchFamily="34" charset="0"/>
              </a:rPr>
              <a:t>Vw;gLfpd;wd</a:t>
            </a:r>
            <a:r>
              <a:rPr lang="en-IN" dirty="0" smtClean="0">
                <a:latin typeface="Bamini" pitchFamily="34" charset="0"/>
              </a:rPr>
              <a:t>.  ,</a:t>
            </a:r>
            <a:r>
              <a:rPr lang="en-IN" dirty="0" err="1" smtClean="0">
                <a:latin typeface="Bamini" pitchFamily="34" charset="0"/>
              </a:rPr>
              <a:t>j;jifa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ghjpg;Gfshy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jPtpu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ghh;itapog;Gk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KOikahd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ghh;itapog;Gk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Vw;gl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tha;g;G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cs;sJ</a:t>
            </a:r>
            <a:r>
              <a:rPr lang="en-IN" dirty="0" smtClean="0">
                <a:latin typeface="Bamini" pitchFamily="34" charset="0"/>
              </a:rPr>
              <a:t>.  ,</a:t>
            </a:r>
            <a:r>
              <a:rPr lang="en-IN" dirty="0" err="1" smtClean="0">
                <a:latin typeface="Bamini" pitchFamily="34" charset="0"/>
              </a:rPr>
              <a:t>j;jifa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ghjpg;Gspy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ghh;it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Fiwghl;il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KOikahf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rhp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nra;jy</a:t>
            </a:r>
            <a:r>
              <a:rPr lang="en-IN" dirty="0" smtClean="0">
                <a:latin typeface="Bamini" pitchFamily="34" charset="0"/>
              </a:rPr>
              <a:t>; ,</a:t>
            </a:r>
            <a:r>
              <a:rPr lang="en-IN" dirty="0" err="1" smtClean="0">
                <a:latin typeface="Bamini" pitchFamily="34" charset="0"/>
              </a:rPr>
              <a:t>ayhJ</a:t>
            </a:r>
            <a:r>
              <a:rPr lang="en-IN" dirty="0" smtClean="0">
                <a:latin typeface="Bamini" pitchFamily="34" charset="0"/>
              </a:rPr>
              <a:t>. </a:t>
            </a:r>
            <a:r>
              <a:rPr lang="en-IN" dirty="0" err="1" smtClean="0">
                <a:latin typeface="Bamini" pitchFamily="34" charset="0"/>
              </a:rPr>
              <a:t>midj;J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tpjkhd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ghh;itapog;GfSk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ghh;it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FiwghL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vdg;gLfpwJ</a:t>
            </a:r>
            <a:r>
              <a:rPr lang="en-IN" dirty="0" smtClean="0">
                <a:latin typeface="Bamini" pitchFamily="34" charset="0"/>
              </a:rPr>
              <a:t>. </a:t>
            </a:r>
            <a:endParaRPr lang="en-US" dirty="0">
              <a:latin typeface="Bamini" pitchFamily="34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>
                <a:latin typeface="Bamini" pitchFamily="34" charset="0"/>
              </a:rPr>
              <a:t>rpfpr;ir</a:t>
            </a:r>
            <a:endParaRPr lang="en-US" dirty="0">
              <a:latin typeface="Bamin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IN" dirty="0" err="1" smtClean="0">
                <a:latin typeface="Bamini" pitchFamily="34" charset="0"/>
              </a:rPr>
              <a:t>fz;zpd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mfg;Gwj;jpy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fhzg;gLk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mOj;jk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FYf;Nfhkh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vDk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Neha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ghjpg;ig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Vw;gLj;JfpwJ</a:t>
            </a:r>
            <a:r>
              <a:rPr lang="en-IN" dirty="0" smtClean="0">
                <a:latin typeface="Bamini" pitchFamily="34" charset="0"/>
              </a:rPr>
              <a:t>.   ,</a:t>
            </a:r>
            <a:r>
              <a:rPr lang="en-IN" dirty="0" err="1" smtClean="0">
                <a:latin typeface="Bamini" pitchFamily="34" charset="0"/>
              </a:rPr>
              <a:t>jdhy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xsp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euk;Gfs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ghjpg;GfSf;Fs;shfpd;wd</a:t>
            </a:r>
            <a:r>
              <a:rPr lang="en-IN" dirty="0" smtClean="0">
                <a:latin typeface="Bamini" pitchFamily="34" charset="0"/>
              </a:rPr>
              <a:t>. ,J </a:t>
            </a:r>
            <a:r>
              <a:rPr lang="en-IN" dirty="0" err="1" smtClean="0">
                <a:latin typeface="Bamini" pitchFamily="34" charset="0"/>
              </a:rPr>
              <a:t>ngUk;ghYk</a:t>
            </a:r>
            <a:r>
              <a:rPr lang="en-IN" dirty="0" smtClean="0">
                <a:latin typeface="Bamini" pitchFamily="34" charset="0"/>
              </a:rPr>
              <a:t>;  </a:t>
            </a:r>
            <a:r>
              <a:rPr lang="en-IN" dirty="0" err="1" smtClean="0">
                <a:latin typeface="Bamini" pitchFamily="34" charset="0"/>
              </a:rPr>
              <a:t>tajhdth;fis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kl;LNk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ghjpf;fpwJ</a:t>
            </a:r>
            <a:r>
              <a:rPr lang="en-IN" dirty="0" smtClean="0">
                <a:latin typeface="Bamini" pitchFamily="34" charset="0"/>
              </a:rPr>
              <a:t>. </a:t>
            </a:r>
            <a:r>
              <a:rPr lang="en-IN" dirty="0" err="1" smtClean="0">
                <a:latin typeface="Bamini" pitchFamily="34" charset="0"/>
              </a:rPr>
              <a:t>Foe;ijfSf;F</a:t>
            </a:r>
            <a:r>
              <a:rPr lang="en-IN" dirty="0" smtClean="0">
                <a:latin typeface="Bamini" pitchFamily="34" charset="0"/>
              </a:rPr>
              <a:t> ,</a:t>
            </a:r>
            <a:r>
              <a:rPr lang="en-IN" dirty="0" err="1" smtClean="0">
                <a:latin typeface="Bamini" pitchFamily="34" charset="0"/>
              </a:rPr>
              <a:t>j;jifa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Neha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ghjpg;Gfs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mhpjhf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Njhd;Wfpd;wd</a:t>
            </a:r>
            <a:r>
              <a:rPr lang="en-IN" dirty="0" smtClean="0">
                <a:latin typeface="Bamini" pitchFamily="34" charset="0"/>
              </a:rPr>
              <a:t>.</a:t>
            </a:r>
            <a:endParaRPr lang="en-US" dirty="0" smtClean="0">
              <a:latin typeface="Bamini" pitchFamily="34" charset="0"/>
            </a:endParaRPr>
          </a:p>
          <a:p>
            <a:r>
              <a:rPr lang="en-IN" dirty="0" err="1" smtClean="0">
                <a:latin typeface="Bamini" pitchFamily="34" charset="0"/>
              </a:rPr>
              <a:t>ghh;it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FiwghLfSf;fhd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rpfpr;ir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toq;fg;gLtjw;FKd;ghf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rpy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Nrhjidfs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Nkw;nfhs;sg;gLfpd;wd</a:t>
            </a:r>
            <a:r>
              <a:rPr lang="en-IN" dirty="0" smtClean="0">
                <a:latin typeface="Bamini" pitchFamily="34" charset="0"/>
              </a:rPr>
              <a:t>.  </a:t>
            </a:r>
            <a:r>
              <a:rPr lang="en-IN" dirty="0" smtClean="0">
                <a:latin typeface="AR JULIAN" pitchFamily="2" charset="0"/>
              </a:rPr>
              <a:t>Visual </a:t>
            </a:r>
            <a:r>
              <a:rPr lang="en-IN" dirty="0" err="1" smtClean="0">
                <a:latin typeface="AR JULIAN" pitchFamily="2" charset="0"/>
              </a:rPr>
              <a:t>Accity</a:t>
            </a:r>
            <a:r>
              <a:rPr lang="en-IN" dirty="0" smtClean="0">
                <a:latin typeface="AR JULIAN" pitchFamily="2" charset="0"/>
              </a:rPr>
              <a:t> test </a:t>
            </a:r>
            <a:r>
              <a:rPr lang="en-IN" dirty="0" err="1" smtClean="0">
                <a:latin typeface="Bamini" pitchFamily="34" charset="0"/>
              </a:rPr>
              <a:t>vdg;gLk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smtClean="0">
                <a:latin typeface="AR JULIAN" pitchFamily="2" charset="0"/>
              </a:rPr>
              <a:t>VAT </a:t>
            </a:r>
            <a:r>
              <a:rPr lang="en-IN" dirty="0" err="1" smtClean="0">
                <a:latin typeface="Bamini" pitchFamily="34" charset="0"/>
              </a:rPr>
              <a:t>Nrhjidapy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vOj;Jfspd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msT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nghpjhfTk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rpwpjhfTk</a:t>
            </a:r>
            <a:r>
              <a:rPr lang="en-IN" dirty="0" smtClean="0">
                <a:latin typeface="Bamini" pitchFamily="34" charset="0"/>
              </a:rPr>
              <a:t>;  </a:t>
            </a:r>
            <a:r>
              <a:rPr lang="en-IN" dirty="0" err="1" smtClean="0">
                <a:latin typeface="Bamini" pitchFamily="34" charset="0"/>
              </a:rPr>
              <a:t>xU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tiu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glj;jpy</a:t>
            </a:r>
            <a:r>
              <a:rPr lang="en-IN" dirty="0" smtClean="0">
                <a:latin typeface="Bamini" pitchFamily="34" charset="0"/>
              </a:rPr>
              <a:t>;  </a:t>
            </a:r>
            <a:r>
              <a:rPr lang="en-IN" dirty="0" err="1" smtClean="0">
                <a:latin typeface="Bamini" pitchFamily="34" charset="0"/>
              </a:rPr>
              <a:t>Fwpf;fg;gl;bUf;Fk</a:t>
            </a:r>
            <a:r>
              <a:rPr lang="en-IN" dirty="0" smtClean="0">
                <a:latin typeface="Bamini" pitchFamily="34" charset="0"/>
              </a:rPr>
              <a:t>.;  </a:t>
            </a:r>
            <a:r>
              <a:rPr lang="en-IN" dirty="0" err="1" smtClean="0">
                <a:latin typeface="Bamini" pitchFamily="34" charset="0"/>
              </a:rPr>
              <a:t>mij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rw;W</a:t>
            </a:r>
            <a:r>
              <a:rPr lang="en-IN" dirty="0" smtClean="0">
                <a:latin typeface="Bamini" pitchFamily="34" charset="0"/>
              </a:rPr>
              <a:t> J}</a:t>
            </a:r>
            <a:r>
              <a:rPr lang="en-IN" dirty="0" err="1" smtClean="0">
                <a:latin typeface="Bamini" pitchFamily="34" charset="0"/>
              </a:rPr>
              <a:t>uj;jpypUe;J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ghh;j;J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gbf;f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Ntz;Lk</a:t>
            </a:r>
            <a:r>
              <a:rPr lang="en-IN" dirty="0" smtClean="0">
                <a:latin typeface="Bamini" pitchFamily="34" charset="0"/>
              </a:rPr>
              <a:t>;.  </a:t>
            </a:r>
            <a:r>
              <a:rPr lang="en-IN" dirty="0" err="1" smtClean="0">
                <a:latin typeface="Bamini" pitchFamily="34" charset="0"/>
              </a:rPr>
              <a:t>ve;j</a:t>
            </a:r>
            <a:r>
              <a:rPr lang="en-IN" dirty="0" smtClean="0">
                <a:latin typeface="Bamini" pitchFamily="34" charset="0"/>
              </a:rPr>
              <a:t>  </a:t>
            </a:r>
            <a:r>
              <a:rPr lang="en-IN" dirty="0" err="1" smtClean="0">
                <a:latin typeface="Bamini" pitchFamily="34" charset="0"/>
              </a:rPr>
              <a:t>mstpy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ghh;g;gjw;F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rpukg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gLfpwhh;fNsh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mij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itj;J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Fiwghl;bd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jd;ik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mwpag;gLfpwJ</a:t>
            </a:r>
            <a:r>
              <a:rPr lang="en-IN" dirty="0" smtClean="0">
                <a:latin typeface="Bamini" pitchFamily="34" charset="0"/>
              </a:rPr>
              <a:t>.</a:t>
            </a:r>
            <a:endParaRPr lang="en-US" dirty="0" smtClean="0">
              <a:latin typeface="Bamini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dirty="0" err="1" smtClean="0">
                <a:latin typeface="Bamini" pitchFamily="34" charset="0"/>
              </a:rPr>
              <a:t>Nrhjid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IN" dirty="0" smtClean="0">
                <a:latin typeface="Agency FB" pitchFamily="34" charset="0"/>
              </a:rPr>
              <a:t>Visual field test </a:t>
            </a:r>
            <a:r>
              <a:rPr lang="en-IN" dirty="0" err="1" smtClean="0">
                <a:latin typeface="Bamini" pitchFamily="34" charset="0"/>
              </a:rPr>
              <a:t>vdg;gLk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ghh;it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fs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Nrhjidapy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ghh;it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gf;fthl;by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vt;tsT</a:t>
            </a:r>
            <a:r>
              <a:rPr lang="en-IN" dirty="0" smtClean="0">
                <a:latin typeface="Bamini" pitchFamily="34" charset="0"/>
              </a:rPr>
              <a:t> J}</a:t>
            </a:r>
            <a:r>
              <a:rPr lang="en-IN" dirty="0" err="1" smtClean="0">
                <a:latin typeface="Bamini" pitchFamily="34" charset="0"/>
              </a:rPr>
              <a:t>uk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tiu</a:t>
            </a:r>
            <a:r>
              <a:rPr lang="en-IN" dirty="0" smtClean="0">
                <a:latin typeface="Bamini" pitchFamily="34" charset="0"/>
              </a:rPr>
              <a:t>  ,</a:t>
            </a:r>
            <a:r>
              <a:rPr lang="en-IN" dirty="0" err="1" smtClean="0">
                <a:latin typeface="Bamini" pitchFamily="34" charset="0"/>
              </a:rPr>
              <a:t>ay;ghf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cs;sJ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vd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mwpagLfpwJ</a:t>
            </a:r>
            <a:r>
              <a:rPr lang="en-IN" dirty="0" smtClean="0">
                <a:latin typeface="Bamini" pitchFamily="34" charset="0"/>
              </a:rPr>
              <a:t>. </a:t>
            </a:r>
            <a:r>
              <a:rPr lang="en-IN" dirty="0" err="1" smtClean="0">
                <a:latin typeface="Agency FB" pitchFamily="34" charset="0"/>
              </a:rPr>
              <a:t>Tonometry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vDk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Kiwiaf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nfhz;L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fz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mOj;jk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Nrhjf;fg;gLfpwJ</a:t>
            </a:r>
            <a:r>
              <a:rPr lang="en-IN" dirty="0" smtClean="0">
                <a:latin typeface="Bamini" pitchFamily="34" charset="0"/>
              </a:rPr>
              <a:t>.</a:t>
            </a:r>
            <a:endParaRPr lang="en-US" dirty="0" smtClean="0">
              <a:latin typeface="Bamini" pitchFamily="34" charset="0"/>
            </a:endParaRPr>
          </a:p>
          <a:p>
            <a:endParaRPr lang="en-US" dirty="0" smtClean="0">
              <a:latin typeface="Bamini" pitchFamily="34" charset="0"/>
            </a:endParaRPr>
          </a:p>
          <a:p>
            <a:r>
              <a:rPr lang="en-IN" dirty="0" smtClean="0">
                <a:latin typeface="Bamini" pitchFamily="34" charset="0"/>
              </a:rPr>
              <a:t>,</a:t>
            </a:r>
            <a:r>
              <a:rPr lang="en-IN" dirty="0" err="1" smtClean="0">
                <a:latin typeface="Bamini" pitchFamily="34" charset="0"/>
              </a:rPr>
              <a:t>j;jifa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Nrhjid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KbTfspd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mbg;gilapy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fz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fz;zhbahy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rhp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nra;jy</a:t>
            </a:r>
            <a:r>
              <a:rPr lang="en-IN" dirty="0" smtClean="0">
                <a:latin typeface="Bamini" pitchFamily="34" charset="0"/>
              </a:rPr>
              <a:t>;&gt; </a:t>
            </a:r>
            <a:r>
              <a:rPr lang="en-IN" dirty="0" err="1" smtClean="0">
                <a:latin typeface="Bamini" pitchFamily="34" charset="0"/>
              </a:rPr>
              <a:t>mWit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rpfpr;ir</a:t>
            </a:r>
            <a:r>
              <a:rPr lang="en-IN" dirty="0" smtClean="0">
                <a:latin typeface="Bamini" pitchFamily="34" charset="0"/>
              </a:rPr>
              <a:t>&gt; </a:t>
            </a:r>
            <a:r>
              <a:rPr lang="en-IN" dirty="0" err="1" smtClean="0">
                <a:latin typeface="Bamini" pitchFamily="34" charset="0"/>
              </a:rPr>
              <a:t>nrhl;L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kUe;Jfis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gad;gLj;Jjy</a:t>
            </a:r>
            <a:r>
              <a:rPr lang="en-IN" dirty="0" smtClean="0">
                <a:latin typeface="Bamini" pitchFamily="34" charset="0"/>
              </a:rPr>
              <a:t>;  </a:t>
            </a:r>
            <a:r>
              <a:rPr lang="en-IN" dirty="0" err="1" smtClean="0">
                <a:latin typeface="Bamini" pitchFamily="34" charset="0"/>
              </a:rPr>
              <a:t>Nghd;w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rpfpr;ir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Kiwfs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ghpe;Jiuf;fg;gLfpd;wd</a:t>
            </a:r>
            <a:r>
              <a:rPr lang="en-IN" dirty="0" smtClean="0">
                <a:latin typeface="Bamini" pitchFamily="34" charset="0"/>
              </a:rPr>
              <a:t>.  </a:t>
            </a:r>
            <a:r>
              <a:rPr lang="en-IN" dirty="0" err="1" smtClean="0">
                <a:latin typeface="Bamini" pitchFamily="34" charset="0"/>
              </a:rPr>
              <a:t>epue;ju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ghh;it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VJthd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ghh;itapoe;NjhUf;fhd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fw;Fk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KiwAk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fw;wy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fUtpfSk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gad;gLfpd;wd</a:t>
            </a:r>
            <a:r>
              <a:rPr lang="en-IN" dirty="0" smtClean="0">
                <a:latin typeface="Bamini" pitchFamily="34" charset="0"/>
              </a:rPr>
              <a:t>.  </a:t>
            </a:r>
            <a:r>
              <a:rPr lang="en-IN" dirty="0" err="1" smtClean="0">
                <a:latin typeface="Bamini" pitchFamily="34" charset="0"/>
              </a:rPr>
              <a:t>jf;f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gapw;rp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ngw;w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gapw;Wduhy</a:t>
            </a:r>
            <a:r>
              <a:rPr lang="en-IN" dirty="0" smtClean="0">
                <a:latin typeface="Bamini" pitchFamily="34" charset="0"/>
              </a:rPr>
              <a:t>; ,it </a:t>
            </a:r>
            <a:r>
              <a:rPr lang="en-IN" dirty="0" err="1" smtClean="0">
                <a:latin typeface="Bamini" pitchFamily="34" charset="0"/>
              </a:rPr>
              <a:t>ghh;itapoe;NjhUf;F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gad;gLfpd;wd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>
                <a:latin typeface="Bamini" pitchFamily="34" charset="0"/>
              </a:rPr>
              <a:t>kPs;ghu;it</a:t>
            </a:r>
            <a:endParaRPr lang="en-US" dirty="0">
              <a:latin typeface="Bamin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IN" dirty="0" err="1" smtClean="0">
                <a:latin typeface="Bamini" pitchFamily="34" charset="0"/>
              </a:rPr>
              <a:t>Nfl;ly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jpwdpy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fhzg;gLk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FiwghLfs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fhJ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Nfl;ly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FiwghL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vdg;gLk</a:t>
            </a:r>
            <a:r>
              <a:rPr lang="en-IN" dirty="0" smtClean="0">
                <a:latin typeface="Bamini" pitchFamily="34" charset="0"/>
              </a:rPr>
              <a:t>;. </a:t>
            </a:r>
            <a:r>
              <a:rPr lang="en-IN" dirty="0" err="1" smtClean="0">
                <a:latin typeface="Bamini" pitchFamily="34" charset="0"/>
              </a:rPr>
              <a:t>mjhtJ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xUthpd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fhJ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Nfl;Fk</a:t>
            </a:r>
            <a:r>
              <a:rPr lang="en-IN" dirty="0" smtClean="0">
                <a:latin typeface="Bamini" pitchFamily="34" charset="0"/>
              </a:rPr>
              <a:t>;  </a:t>
            </a:r>
            <a:r>
              <a:rPr lang="en-IN" dirty="0" err="1" smtClean="0">
                <a:latin typeface="Bamini" pitchFamily="34" charset="0"/>
              </a:rPr>
              <a:t>jpwd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gFjpahfNth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my;yJ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KOikahfNth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Fd;wpapUf;Fkhdhy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mjid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fhJ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Nfl;ly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FiwghL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vdyhk</a:t>
            </a:r>
            <a:r>
              <a:rPr lang="en-IN" dirty="0" smtClean="0">
                <a:latin typeface="Bamini" pitchFamily="34" charset="0"/>
              </a:rPr>
              <a:t>;.</a:t>
            </a:r>
          </a:p>
          <a:p>
            <a:r>
              <a:rPr lang="en-IN" dirty="0" err="1" smtClean="0">
                <a:latin typeface="Bamini" pitchFamily="34" charset="0"/>
              </a:rPr>
              <a:t>Xyp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cr;rhpg;G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FiwghLfs</a:t>
            </a:r>
            <a:r>
              <a:rPr lang="en-IN" dirty="0" smtClean="0">
                <a:latin typeface="Bamini" pitchFamily="34" charset="0"/>
              </a:rPr>
              <a:t>;&gt; </a:t>
            </a:r>
            <a:r>
              <a:rPr lang="en-IN" dirty="0" err="1" smtClean="0">
                <a:latin typeface="Bamini" pitchFamily="34" charset="0"/>
              </a:rPr>
              <a:t>jpf;fpg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NgRjy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Mfpad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Ngr;Rj;jpwd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Fiwghl;bw;F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cjhuzq;fs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MFk</a:t>
            </a:r>
            <a:r>
              <a:rPr lang="en-IN" dirty="0" smtClean="0">
                <a:latin typeface="Bamini" pitchFamily="34" charset="0"/>
              </a:rPr>
              <a:t>;.</a:t>
            </a:r>
          </a:p>
          <a:p>
            <a:r>
              <a:rPr lang="en-IN" dirty="0" err="1" smtClean="0">
                <a:latin typeface="Bamini" pitchFamily="34" charset="0"/>
              </a:rPr>
              <a:t>ghh;it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FiwghlhdJ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ghh;it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jpwd</a:t>
            </a:r>
            <a:r>
              <a:rPr lang="en-IN" dirty="0" smtClean="0">
                <a:latin typeface="Bamini" pitchFamily="34" charset="0"/>
              </a:rPr>
              <a:t>; ,</a:t>
            </a:r>
            <a:r>
              <a:rPr lang="en-IN" dirty="0" err="1" smtClean="0">
                <a:latin typeface="Bamini" pitchFamily="34" charset="0"/>
              </a:rPr>
              <a:t>og;ig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Fwpf;fpd;wJ</a:t>
            </a:r>
            <a:r>
              <a:rPr lang="en-IN" dirty="0" smtClean="0">
                <a:latin typeface="Bamini" pitchFamily="34" charset="0"/>
              </a:rPr>
              <a:t>.   </a:t>
            </a:r>
            <a:r>
              <a:rPr lang="en-IN" dirty="0" err="1" smtClean="0">
                <a:latin typeface="Bamini" pitchFamily="34" charset="0"/>
              </a:rPr>
              <a:t>ghh;itj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jpwdhy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xsp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kw;Wk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epwk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czUk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Mw;wy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Vw;gLfpwJ</a:t>
            </a:r>
            <a:r>
              <a:rPr lang="en-IN" dirty="0" smtClean="0">
                <a:latin typeface="Bamini" pitchFamily="34" charset="0"/>
              </a:rPr>
              <a:t>.   </a:t>
            </a:r>
            <a:r>
              <a:rPr lang="en-IN" dirty="0" err="1" smtClean="0">
                <a:latin typeface="Bamini" pitchFamily="34" charset="0"/>
              </a:rPr>
              <a:t>vdNt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ghh;it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jpwdpy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Vw;gLk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ghjpg;Gfs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ghh;itFiwghl;il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Vw;gLj;JfpwJ</a:t>
            </a:r>
            <a:r>
              <a:rPr lang="en-IN" dirty="0" smtClean="0">
                <a:latin typeface="Bamini" pitchFamily="34" charset="0"/>
              </a:rPr>
              <a:t>.</a:t>
            </a:r>
            <a:endParaRPr lang="en-IN" dirty="0" smtClean="0">
              <a:latin typeface="Bamini" pitchFamily="34" charset="0"/>
            </a:endParaRPr>
          </a:p>
          <a:p>
            <a:endParaRPr lang="en-IN" dirty="0" smtClean="0">
              <a:latin typeface="Bamini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IN" dirty="0" err="1" smtClean="0">
                <a:latin typeface="Bamini" pitchFamily="34" charset="0"/>
              </a:rPr>
              <a:t>Foe;ijfis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ghjpf;Fk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gy;tif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FiwghLfs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IN" dirty="0" err="1" smtClean="0">
                <a:latin typeface="Bamini" pitchFamily="34" charset="0"/>
              </a:rPr>
              <a:t>Nfl;ly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FiwghL</a:t>
            </a:r>
            <a:endParaRPr lang="en-US" dirty="0" smtClean="0">
              <a:latin typeface="Bamini" pitchFamily="34" charset="0"/>
            </a:endParaRPr>
          </a:p>
          <a:p>
            <a:pPr lvl="0"/>
            <a:r>
              <a:rPr lang="en-IN" dirty="0" err="1" smtClean="0">
                <a:latin typeface="Bamini" pitchFamily="34" charset="0"/>
              </a:rPr>
              <a:t>ghh;it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FiwghL</a:t>
            </a:r>
            <a:endParaRPr lang="en-US" dirty="0" smtClean="0">
              <a:latin typeface="Bamini" pitchFamily="34" charset="0"/>
            </a:endParaRPr>
          </a:p>
          <a:p>
            <a:pPr lvl="0"/>
            <a:r>
              <a:rPr lang="en-IN" dirty="0" err="1" smtClean="0">
                <a:latin typeface="Bamini" pitchFamily="34" charset="0"/>
              </a:rPr>
              <a:t>Ngr;R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FiwghL</a:t>
            </a:r>
            <a:endParaRPr lang="en-US" dirty="0" smtClean="0">
              <a:latin typeface="Bamini" pitchFamily="34" charset="0"/>
            </a:endParaRPr>
          </a:p>
          <a:p>
            <a:pPr lvl="0"/>
            <a:r>
              <a:rPr lang="en-IN" dirty="0" err="1" smtClean="0">
                <a:latin typeface="Bamini" pitchFamily="34" charset="0"/>
              </a:rPr>
              <a:t>kdj;jpwd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FiwghL</a:t>
            </a:r>
            <a:endParaRPr lang="en-US" dirty="0" smtClean="0">
              <a:latin typeface="Bamini" pitchFamily="34" charset="0"/>
            </a:endParaRP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>
                <a:latin typeface="Bamini" pitchFamily="34" charset="0"/>
              </a:rPr>
              <a:t>ghu;it</a:t>
            </a:r>
            <a:r>
              <a:rPr lang="en-US" dirty="0" smtClean="0">
                <a:latin typeface="Bamini" pitchFamily="34" charset="0"/>
              </a:rPr>
              <a:t> </a:t>
            </a:r>
            <a:r>
              <a:rPr lang="en-US" dirty="0" err="1" smtClean="0">
                <a:latin typeface="Bamini" pitchFamily="34" charset="0"/>
              </a:rPr>
              <a:t>Ehy;fs</a:t>
            </a:r>
            <a:r>
              <a:rPr lang="en-US" dirty="0" smtClean="0">
                <a:latin typeface="Bamini" pitchFamily="34" charset="0"/>
              </a:rPr>
              <a:t>;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Ferrer-Vinent</a:t>
            </a:r>
            <a:r>
              <a:rPr lang="en-US" dirty="0" smtClean="0"/>
              <a:t>, S. T. , &amp; </a:t>
            </a:r>
            <a:r>
              <a:rPr lang="en-US" dirty="0" err="1" smtClean="0"/>
              <a:t>Ferrer-Vinent</a:t>
            </a:r>
            <a:r>
              <a:rPr lang="en-US" dirty="0" smtClean="0"/>
              <a:t>, I. J.  (2009).</a:t>
            </a:r>
            <a:r>
              <a:rPr lang="en-US" b="1" dirty="0" smtClean="0"/>
              <a:t>A selective annotated bibliography for clinical audiology (1988–2008): Reference </a:t>
            </a:r>
            <a:r>
              <a:rPr lang="en-US" b="1" dirty="0" err="1" smtClean="0"/>
              <a:t>works.American</a:t>
            </a:r>
            <a:r>
              <a:rPr lang="en-US" b="1" dirty="0" smtClean="0"/>
              <a:t> Journal of Audiology</a:t>
            </a:r>
            <a:r>
              <a:rPr lang="en-US" dirty="0" smtClean="0"/>
              <a:t>, </a:t>
            </a:r>
            <a:r>
              <a:rPr lang="en-US" b="1" dirty="0" smtClean="0"/>
              <a:t>18</a:t>
            </a:r>
            <a:r>
              <a:rPr lang="en-US" dirty="0" smtClean="0"/>
              <a:t>, S77–S81.</a:t>
            </a:r>
          </a:p>
          <a:p>
            <a:r>
              <a:rPr lang="en-US" dirty="0" smtClean="0"/>
              <a:t>Fulton, A.B., Hansen, R.M., and Peterson, R.A. 1982. The relation of myopia and astigmatism in developing eyes. </a:t>
            </a:r>
            <a:r>
              <a:rPr lang="en-US" i="1" dirty="0" smtClean="0"/>
              <a:t>Ophthalmology</a:t>
            </a:r>
            <a:r>
              <a:rPr lang="en-US" dirty="0" smtClean="0"/>
              <a:t> 89(4):298-302. [</a:t>
            </a:r>
            <a:r>
              <a:rPr lang="en-US" dirty="0" err="1" smtClean="0">
                <a:hlinkClick r:id="rId2"/>
              </a:rPr>
              <a:t>PubMed</a:t>
            </a:r>
            <a:r>
              <a:rPr lang="en-US" dirty="0" smtClean="0"/>
              <a:t>]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IN" b="1" dirty="0" err="1">
                <a:latin typeface="Bamini" pitchFamily="34" charset="0"/>
              </a:rPr>
              <a:t>fhJ</a:t>
            </a:r>
            <a:r>
              <a:rPr lang="en-IN" b="1" dirty="0">
                <a:latin typeface="Bamini" pitchFamily="34" charset="0"/>
              </a:rPr>
              <a:t> </a:t>
            </a:r>
            <a:r>
              <a:rPr lang="en-IN" b="1" dirty="0" err="1">
                <a:latin typeface="Bamini" pitchFamily="34" charset="0"/>
              </a:rPr>
              <a:t>Nfl;ly</a:t>
            </a:r>
            <a:r>
              <a:rPr lang="en-IN" b="1" dirty="0">
                <a:latin typeface="Bamini" pitchFamily="34" charset="0"/>
              </a:rPr>
              <a:t>; </a:t>
            </a:r>
            <a:r>
              <a:rPr lang="en-IN" b="1" dirty="0" err="1">
                <a:latin typeface="Bamini" pitchFamily="34" charset="0"/>
              </a:rPr>
              <a:t>Fiwghl;bd</a:t>
            </a:r>
            <a:r>
              <a:rPr lang="en-IN" b="1" dirty="0">
                <a:latin typeface="Bamini" pitchFamily="34" charset="0"/>
              </a:rPr>
              <a:t>; </a:t>
            </a:r>
            <a:r>
              <a:rPr lang="en-IN" b="1" dirty="0" err="1">
                <a:latin typeface="Bamini" pitchFamily="34" charset="0"/>
              </a:rPr>
              <a:t>jd;ikfs</a:t>
            </a:r>
            <a:r>
              <a:rPr lang="en-IN" b="1" dirty="0">
                <a:latin typeface="Bamini" pitchFamily="34" charset="0"/>
              </a:rPr>
              <a:t>;</a:t>
            </a:r>
            <a:endParaRPr lang="en-US" dirty="0">
              <a:latin typeface="Bamin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IN" dirty="0" err="1" smtClean="0">
                <a:solidFill>
                  <a:srgbClr val="FF0000"/>
                </a:solidFill>
                <a:latin typeface="Bamini" pitchFamily="34" charset="0"/>
              </a:rPr>
              <a:t>nrtp</a:t>
            </a:r>
            <a:r>
              <a:rPr lang="en-IN" dirty="0" smtClean="0">
                <a:solidFill>
                  <a:srgbClr val="FF0000"/>
                </a:solidFill>
                <a:latin typeface="Bamini" pitchFamily="34" charset="0"/>
              </a:rPr>
              <a:t> </a:t>
            </a:r>
            <a:r>
              <a:rPr lang="en-IN" dirty="0" err="1">
                <a:solidFill>
                  <a:srgbClr val="FF0000"/>
                </a:solidFill>
                <a:latin typeface="Bamini" pitchFamily="34" charset="0"/>
              </a:rPr>
              <a:t>vd;gJ</a:t>
            </a:r>
            <a:r>
              <a:rPr lang="en-IN" dirty="0">
                <a:solidFill>
                  <a:srgbClr val="FF0000"/>
                </a:solidFill>
                <a:latin typeface="Bamini" pitchFamily="34" charset="0"/>
              </a:rPr>
              <a:t> </a:t>
            </a:r>
            <a:r>
              <a:rPr lang="en-IN" dirty="0" err="1">
                <a:solidFill>
                  <a:srgbClr val="FF0000"/>
                </a:solidFill>
                <a:latin typeface="Bamini" pitchFamily="34" charset="0"/>
              </a:rPr>
              <a:t>Ik;Gyd;fspy</a:t>
            </a:r>
            <a:r>
              <a:rPr lang="en-IN" dirty="0">
                <a:solidFill>
                  <a:srgbClr val="FF0000"/>
                </a:solidFill>
                <a:latin typeface="Bamini" pitchFamily="34" charset="0"/>
              </a:rPr>
              <a:t>; </a:t>
            </a:r>
            <a:r>
              <a:rPr lang="en-IN" dirty="0" err="1">
                <a:solidFill>
                  <a:srgbClr val="FF0000"/>
                </a:solidFill>
                <a:latin typeface="Bamini" pitchFamily="34" charset="0"/>
              </a:rPr>
              <a:t>xd;whFk</a:t>
            </a:r>
            <a:r>
              <a:rPr lang="en-IN" dirty="0" smtClean="0">
                <a:solidFill>
                  <a:srgbClr val="FF0000"/>
                </a:solidFill>
                <a:latin typeface="Bamini" pitchFamily="34" charset="0"/>
              </a:rPr>
              <a:t>;.</a:t>
            </a:r>
          </a:p>
          <a:p>
            <a:pPr algn="just">
              <a:buNone/>
            </a:pPr>
            <a:r>
              <a:rPr lang="en-IN" dirty="0" smtClean="0">
                <a:latin typeface="Bamini" pitchFamily="34" charset="0"/>
              </a:rPr>
              <a:t>  </a:t>
            </a:r>
            <a:r>
              <a:rPr lang="en-IN" dirty="0" err="1" smtClean="0">
                <a:latin typeface="Bamini" pitchFamily="34" charset="0"/>
              </a:rPr>
              <a:t>Gyd;fspy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jiyahdjhFk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MFk</a:t>
            </a:r>
            <a:r>
              <a:rPr lang="en-IN" dirty="0">
                <a:latin typeface="Bamini" pitchFamily="34" charset="0"/>
              </a:rPr>
              <a:t>;. </a:t>
            </a:r>
            <a:endParaRPr lang="en-IN" dirty="0" smtClean="0">
              <a:latin typeface="Bamini" pitchFamily="34" charset="0"/>
            </a:endParaRPr>
          </a:p>
          <a:p>
            <a:pPr algn="just"/>
            <a:r>
              <a:rPr lang="en-IN" dirty="0" err="1" smtClean="0">
                <a:solidFill>
                  <a:srgbClr val="FF0000"/>
                </a:solidFill>
                <a:latin typeface="Bamini" pitchFamily="34" charset="0"/>
              </a:rPr>
              <a:t>Nfl;ly</a:t>
            </a:r>
            <a:r>
              <a:rPr lang="en-IN" dirty="0">
                <a:solidFill>
                  <a:srgbClr val="FF0000"/>
                </a:solidFill>
                <a:latin typeface="Bamini" pitchFamily="34" charset="0"/>
              </a:rPr>
              <a:t>; %</a:t>
            </a:r>
            <a:r>
              <a:rPr lang="en-IN" dirty="0" err="1">
                <a:solidFill>
                  <a:srgbClr val="FF0000"/>
                </a:solidFill>
                <a:latin typeface="Bamini" pitchFamily="34" charset="0"/>
              </a:rPr>
              <a:t>yk</a:t>
            </a:r>
            <a:r>
              <a:rPr lang="en-IN" dirty="0">
                <a:solidFill>
                  <a:srgbClr val="FF0000"/>
                </a:solidFill>
                <a:latin typeface="Bamini" pitchFamily="34" charset="0"/>
              </a:rPr>
              <a:t>; </a:t>
            </a:r>
            <a:r>
              <a:rPr lang="en-IN" dirty="0" err="1">
                <a:solidFill>
                  <a:srgbClr val="FF0000"/>
                </a:solidFill>
                <a:latin typeface="Bamini" pitchFamily="34" charset="0"/>
              </a:rPr>
              <a:t>xyp</a:t>
            </a:r>
            <a:r>
              <a:rPr lang="en-IN" dirty="0">
                <a:solidFill>
                  <a:srgbClr val="FF0000"/>
                </a:solidFill>
                <a:latin typeface="Bamini" pitchFamily="34" charset="0"/>
              </a:rPr>
              <a:t> </a:t>
            </a:r>
            <a:r>
              <a:rPr lang="en-IN" dirty="0" err="1" smtClean="0">
                <a:solidFill>
                  <a:srgbClr val="FF0000"/>
                </a:solidFill>
                <a:latin typeface="Bamini" pitchFamily="34" charset="0"/>
              </a:rPr>
              <a:t>czh;jpwd</a:t>
            </a:r>
            <a:r>
              <a:rPr lang="en-IN" dirty="0">
                <a:solidFill>
                  <a:srgbClr val="FF0000"/>
                </a:solidFill>
                <a:latin typeface="Bamini" pitchFamily="34" charset="0"/>
              </a:rPr>
              <a:t>;  </a:t>
            </a:r>
            <a:r>
              <a:rPr lang="en-IN" dirty="0" err="1" smtClean="0">
                <a:solidFill>
                  <a:srgbClr val="FF0000"/>
                </a:solidFill>
                <a:latin typeface="Bamini" pitchFamily="34" charset="0"/>
              </a:rPr>
              <a:t>fpilf;fpwJ</a:t>
            </a:r>
            <a:r>
              <a:rPr lang="en-IN" dirty="0" smtClean="0">
                <a:solidFill>
                  <a:srgbClr val="FF0000"/>
                </a:solidFill>
                <a:latin typeface="Bamini" pitchFamily="34" charset="0"/>
              </a:rPr>
              <a:t>.</a:t>
            </a:r>
          </a:p>
          <a:p>
            <a:pPr algn="just">
              <a:buNone/>
            </a:pPr>
            <a:r>
              <a:rPr lang="en-IN" dirty="0" smtClean="0">
                <a:latin typeface="Bamini" pitchFamily="34" charset="0"/>
              </a:rPr>
              <a:t>  </a:t>
            </a:r>
            <a:r>
              <a:rPr lang="en-IN" dirty="0" err="1" smtClean="0">
                <a:latin typeface="Bamini" pitchFamily="34" charset="0"/>
              </a:rPr>
              <a:t>ek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md;whl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tho;f;ifapy</a:t>
            </a:r>
            <a:r>
              <a:rPr lang="en-IN" dirty="0">
                <a:latin typeface="Bamini" pitchFamily="34" charset="0"/>
              </a:rPr>
              <a:t>;  </a:t>
            </a:r>
            <a:r>
              <a:rPr lang="en-IN" dirty="0" err="1">
                <a:latin typeface="Bamini" pitchFamily="34" charset="0"/>
              </a:rPr>
              <a:t>xyp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kpfTk</a:t>
            </a:r>
            <a:r>
              <a:rPr lang="en-IN" dirty="0" smtClean="0">
                <a:latin typeface="Bamini" pitchFamily="34" charset="0"/>
              </a:rPr>
              <a:t>;</a:t>
            </a:r>
          </a:p>
          <a:p>
            <a:pPr algn="just">
              <a:buNone/>
            </a:pPr>
            <a:r>
              <a:rPr lang="en-IN" dirty="0" smtClean="0">
                <a:latin typeface="Bamini" pitchFamily="34" charset="0"/>
              </a:rPr>
              <a:t>  ,</a:t>
            </a:r>
            <a:r>
              <a:rPr lang="en-IN" dirty="0" err="1" smtClean="0">
                <a:latin typeface="Bamini" pitchFamily="34" charset="0"/>
              </a:rPr>
              <a:t>d;wpaikahjJ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MFk</a:t>
            </a:r>
            <a:r>
              <a:rPr lang="en-IN" dirty="0" smtClean="0">
                <a:latin typeface="Bamini" pitchFamily="34" charset="0"/>
              </a:rPr>
              <a:t>;. </a:t>
            </a:r>
            <a:r>
              <a:rPr lang="en-IN" dirty="0" err="1" smtClean="0">
                <a:latin typeface="Bamini" pitchFamily="34" charset="0"/>
              </a:rPr>
              <a:t>Xyp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>
                <a:latin typeface="Bamini" pitchFamily="34" charset="0"/>
              </a:rPr>
              <a:t>%</a:t>
            </a:r>
            <a:r>
              <a:rPr lang="en-IN" dirty="0" err="1">
                <a:latin typeface="Bamini" pitchFamily="34" charset="0"/>
              </a:rPr>
              <a:t>ykhfj;jhd</a:t>
            </a:r>
            <a:r>
              <a:rPr lang="en-IN" dirty="0">
                <a:latin typeface="Bamini" pitchFamily="34" charset="0"/>
              </a:rPr>
              <a:t>; </a:t>
            </a:r>
            <a:endParaRPr lang="en-IN" dirty="0" smtClean="0">
              <a:latin typeface="Bamini" pitchFamily="34" charset="0"/>
            </a:endParaRPr>
          </a:p>
          <a:p>
            <a:pPr algn="just">
              <a:buNone/>
            </a:pPr>
            <a:r>
              <a:rPr lang="en-IN" dirty="0" smtClean="0">
                <a:latin typeface="Bamini" pitchFamily="34" charset="0"/>
              </a:rPr>
              <a:t>  </a:t>
            </a:r>
            <a:r>
              <a:rPr lang="en-IN" dirty="0" err="1" smtClean="0">
                <a:latin typeface="Bamini" pitchFamily="34" charset="0"/>
              </a:rPr>
              <a:t>ehk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xUtUNuhL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xUth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njhlh;G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nfhs;sTk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KbAk</a:t>
            </a:r>
            <a:r>
              <a:rPr lang="en-IN" dirty="0">
                <a:latin typeface="Bamini" pitchFamily="34" charset="0"/>
              </a:rPr>
              <a:t>;. </a:t>
            </a:r>
            <a:endParaRPr lang="en-IN" dirty="0" smtClean="0">
              <a:latin typeface="Bamini" pitchFamily="34" charset="0"/>
            </a:endParaRPr>
          </a:p>
          <a:p>
            <a:pPr algn="just"/>
            <a:r>
              <a:rPr lang="en-IN" dirty="0" err="1" smtClean="0">
                <a:solidFill>
                  <a:srgbClr val="FF0000"/>
                </a:solidFill>
                <a:latin typeface="Bamini" pitchFamily="34" charset="0"/>
              </a:rPr>
              <a:t>fw;wYf;F</a:t>
            </a:r>
            <a:r>
              <a:rPr lang="en-IN" dirty="0" smtClean="0">
                <a:solidFill>
                  <a:srgbClr val="FF0000"/>
                </a:solidFill>
                <a:latin typeface="Bamini" pitchFamily="34" charset="0"/>
              </a:rPr>
              <a:t>  </a:t>
            </a:r>
            <a:r>
              <a:rPr lang="en-IN" dirty="0" err="1">
                <a:solidFill>
                  <a:srgbClr val="FF0000"/>
                </a:solidFill>
                <a:latin typeface="Bamini" pitchFamily="34" charset="0"/>
              </a:rPr>
              <a:t>Nfl;ly</a:t>
            </a:r>
            <a:r>
              <a:rPr lang="en-IN" dirty="0">
                <a:solidFill>
                  <a:srgbClr val="FF0000"/>
                </a:solidFill>
                <a:latin typeface="Bamini" pitchFamily="34" charset="0"/>
              </a:rPr>
              <a:t>; </a:t>
            </a:r>
            <a:r>
              <a:rPr lang="en-IN" dirty="0" err="1">
                <a:solidFill>
                  <a:srgbClr val="FF0000"/>
                </a:solidFill>
                <a:latin typeface="Bamini" pitchFamily="34" charset="0"/>
              </a:rPr>
              <a:t>kpfTk</a:t>
            </a:r>
            <a:r>
              <a:rPr lang="en-IN" dirty="0" smtClean="0">
                <a:solidFill>
                  <a:srgbClr val="FF0000"/>
                </a:solidFill>
                <a:latin typeface="Bamini" pitchFamily="34" charset="0"/>
              </a:rPr>
              <a:t>; </a:t>
            </a:r>
            <a:r>
              <a:rPr lang="en-IN" dirty="0" err="1" smtClean="0">
                <a:solidFill>
                  <a:srgbClr val="FF0000"/>
                </a:solidFill>
                <a:latin typeface="Bamini" pitchFamily="34" charset="0"/>
              </a:rPr>
              <a:t>mtrpakhdjhFk</a:t>
            </a:r>
            <a:r>
              <a:rPr lang="en-IN" dirty="0">
                <a:solidFill>
                  <a:srgbClr val="FF0000"/>
                </a:solidFill>
                <a:latin typeface="Bamini" pitchFamily="34" charset="0"/>
              </a:rPr>
              <a:t>;. </a:t>
            </a:r>
            <a:endParaRPr lang="en-IN" dirty="0" smtClean="0">
              <a:solidFill>
                <a:srgbClr val="FF0000"/>
              </a:solidFill>
              <a:latin typeface="Bamini" pitchFamily="34" charset="0"/>
            </a:endParaRPr>
          </a:p>
          <a:p>
            <a:pPr algn="just">
              <a:buNone/>
            </a:pPr>
            <a:r>
              <a:rPr lang="en-IN" dirty="0" smtClean="0">
                <a:latin typeface="Bamini" pitchFamily="34" charset="0"/>
              </a:rPr>
              <a:t>  </a:t>
            </a:r>
            <a:r>
              <a:rPr lang="en-IN" dirty="0" err="1" smtClean="0">
                <a:latin typeface="Bamini" pitchFamily="34" charset="0"/>
              </a:rPr>
              <a:t>Nfl;ly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jpwdpy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fhzg;gLk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FiwghLfs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fhJ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Nfl;ly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FiwghL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vdg;gLk</a:t>
            </a:r>
            <a:r>
              <a:rPr lang="en-IN" dirty="0">
                <a:latin typeface="Bamini" pitchFamily="34" charset="0"/>
              </a:rPr>
              <a:t>;. </a:t>
            </a:r>
            <a:r>
              <a:rPr lang="en-IN" dirty="0" err="1">
                <a:latin typeface="Bamini" pitchFamily="34" charset="0"/>
              </a:rPr>
              <a:t>mjhtJ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xUthpd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fhJ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Nfl;Fk</a:t>
            </a:r>
            <a:r>
              <a:rPr lang="en-IN" dirty="0">
                <a:latin typeface="Bamini" pitchFamily="34" charset="0"/>
              </a:rPr>
              <a:t>;  </a:t>
            </a:r>
            <a:r>
              <a:rPr lang="en-IN" dirty="0" err="1">
                <a:latin typeface="Bamini" pitchFamily="34" charset="0"/>
              </a:rPr>
              <a:t>jpwd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gFjpahfNth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my;yJ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KOikahfNth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Fd;wpapUf;Fkhdhy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mjid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fhJ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Nfl;ly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FiwghL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vdyhk</a:t>
            </a:r>
            <a:r>
              <a:rPr lang="en-IN" dirty="0">
                <a:latin typeface="Bamini" pitchFamily="34" charset="0"/>
              </a:rPr>
              <a:t>;.</a:t>
            </a:r>
            <a:endParaRPr lang="en-US" dirty="0">
              <a:latin typeface="Bamin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 err="1" smtClean="0">
                <a:latin typeface="Bamini" pitchFamily="34" charset="0"/>
              </a:rPr>
              <a:t>Nfl;ly</a:t>
            </a:r>
            <a:r>
              <a:rPr lang="en-IN" b="1" dirty="0" smtClean="0">
                <a:latin typeface="Bamini" pitchFamily="34" charset="0"/>
              </a:rPr>
              <a:t>; </a:t>
            </a:r>
            <a:r>
              <a:rPr lang="en-IN" b="1" dirty="0" err="1" smtClean="0">
                <a:latin typeface="Bamini" pitchFamily="34" charset="0"/>
              </a:rPr>
              <a:t>FiwghL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IN" dirty="0" err="1" smtClean="0">
                <a:latin typeface="Bamini" pitchFamily="34" charset="0"/>
              </a:rPr>
              <a:t>fhJ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Nfl;ly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FiwghL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vd;gJ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mjd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jd;ik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kw;Wk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tiffis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rhh;e;J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gy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gphpTfshf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gphpf;fg;gLfpwJ</a:t>
            </a:r>
            <a:r>
              <a:rPr lang="en-IN" dirty="0">
                <a:latin typeface="Bamini" pitchFamily="34" charset="0"/>
              </a:rPr>
              <a:t>. </a:t>
            </a:r>
            <a:endParaRPr lang="en-IN" dirty="0" smtClean="0">
              <a:latin typeface="Bamini" pitchFamily="34" charset="0"/>
            </a:endParaRPr>
          </a:p>
          <a:p>
            <a:pPr algn="just"/>
            <a:r>
              <a:rPr lang="en-IN" dirty="0" err="1" smtClean="0">
                <a:latin typeface="Bamini" pitchFamily="34" charset="0"/>
              </a:rPr>
              <a:t>fhjhy</a:t>
            </a:r>
            <a:r>
              <a:rPr lang="en-IN" dirty="0">
                <a:latin typeface="Bamini" pitchFamily="34" charset="0"/>
              </a:rPr>
              <a:t>; ,</a:t>
            </a:r>
            <a:r>
              <a:rPr lang="en-IN" dirty="0" err="1" smtClean="0">
                <a:latin typeface="Bamini" pitchFamily="34" charset="0"/>
              </a:rPr>
              <a:t>ay;ghf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Nfl;fty;y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xypia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czh;tjpy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cs;s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rpf;fiy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nghWj;J</a:t>
            </a:r>
            <a:r>
              <a:rPr lang="en-IN" dirty="0">
                <a:latin typeface="Bamini" pitchFamily="34" charset="0"/>
              </a:rPr>
              <a:t> ,it </a:t>
            </a:r>
            <a:r>
              <a:rPr lang="en-IN" dirty="0" err="1">
                <a:latin typeface="Bamini" pitchFamily="34" charset="0"/>
              </a:rPr>
              <a:t>gy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tiffshfg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gphpf;fg;gLfpd;wd</a:t>
            </a:r>
            <a:r>
              <a:rPr lang="en-IN" dirty="0">
                <a:latin typeface="Bamini" pitchFamily="34" charset="0"/>
              </a:rPr>
              <a:t>. </a:t>
            </a:r>
            <a:endParaRPr lang="en-IN" dirty="0" smtClean="0">
              <a:latin typeface="Bamini" pitchFamily="34" charset="0"/>
            </a:endParaRPr>
          </a:p>
          <a:p>
            <a:r>
              <a:rPr lang="en-IN" dirty="0" err="1" smtClean="0">
                <a:latin typeface="Bamini" pitchFamily="34" charset="0"/>
              </a:rPr>
              <a:t>Nfl;Fk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jpwd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nlrpgy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vDk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myfhy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Fwpf;fg;gLfpwJ</a:t>
            </a:r>
            <a:r>
              <a:rPr lang="en-IN" dirty="0">
                <a:latin typeface="Bamini" pitchFamily="34" charset="0"/>
              </a:rPr>
              <a:t>. </a:t>
            </a:r>
            <a:r>
              <a:rPr lang="en-IN" dirty="0" err="1" smtClean="0">
                <a:latin typeface="Bamini" pitchFamily="34" charset="0"/>
              </a:rPr>
              <a:t>nlrpgy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msT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mjpfhpf;FNkahdhy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xypapd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msT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mjpfhpf;Fk</a:t>
            </a:r>
            <a:r>
              <a:rPr lang="en-IN" dirty="0">
                <a:latin typeface="Bamini" pitchFamily="34" charset="0"/>
              </a:rPr>
              <a:t>;.</a:t>
            </a:r>
            <a:endParaRPr lang="en-US" dirty="0">
              <a:latin typeface="Bamin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 err="1" smtClean="0">
                <a:latin typeface="Bamini" pitchFamily="34" charset="0"/>
              </a:rPr>
              <a:t>Nfl;ly</a:t>
            </a:r>
            <a:r>
              <a:rPr lang="en-IN" b="1" dirty="0" smtClean="0">
                <a:latin typeface="Bamini" pitchFamily="34" charset="0"/>
              </a:rPr>
              <a:t>; </a:t>
            </a:r>
            <a:r>
              <a:rPr lang="en-IN" b="1" dirty="0" err="1" smtClean="0">
                <a:latin typeface="Bamini" pitchFamily="34" charset="0"/>
              </a:rPr>
              <a:t>FiwghL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IN" dirty="0" err="1">
                <a:latin typeface="Bamini" pitchFamily="34" charset="0"/>
              </a:rPr>
              <a:t>fhJ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Nfl;Fk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jpwd</a:t>
            </a:r>
            <a:r>
              <a:rPr lang="en-IN" dirty="0">
                <a:latin typeface="Bamini" pitchFamily="34" charset="0"/>
              </a:rPr>
              <a:t>; 25-40  </a:t>
            </a:r>
            <a:r>
              <a:rPr lang="en-IN" dirty="0" err="1" smtClean="0">
                <a:latin typeface="Bamini" pitchFamily="34" charset="0"/>
              </a:rPr>
              <a:t>nlrpgy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vDk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mstpy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fhzg;gLkhapd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mjid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Nyrhd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FiwghL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vd;fpNwhk</a:t>
            </a:r>
            <a:r>
              <a:rPr lang="en-IN" dirty="0">
                <a:latin typeface="Bamini" pitchFamily="34" charset="0"/>
              </a:rPr>
              <a:t>;.  </a:t>
            </a:r>
            <a:endParaRPr lang="en-IN" dirty="0" smtClean="0">
              <a:latin typeface="Bamini" pitchFamily="34" charset="0"/>
            </a:endParaRPr>
          </a:p>
          <a:p>
            <a:pPr algn="just"/>
            <a:r>
              <a:rPr lang="en-IN" dirty="0" smtClean="0">
                <a:latin typeface="Bamini" pitchFamily="34" charset="0"/>
              </a:rPr>
              <a:t>,</a:t>
            </a:r>
            <a:r>
              <a:rPr lang="en-IN" dirty="0" err="1">
                <a:latin typeface="Bamini" pitchFamily="34" charset="0"/>
              </a:rPr>
              <a:t>j;jifa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ghjpg;Gf;Fs;shd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Foe;ijfSf;F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nkJthdFuypy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NgRtijNfl;f</a:t>
            </a:r>
            <a:r>
              <a:rPr lang="en-IN" dirty="0">
                <a:latin typeface="Bamini" pitchFamily="34" charset="0"/>
              </a:rPr>
              <a:t> ,</a:t>
            </a:r>
            <a:r>
              <a:rPr lang="en-IN" dirty="0" err="1">
                <a:latin typeface="Bamini" pitchFamily="34" charset="0"/>
              </a:rPr>
              <a:t>ayhJ</a:t>
            </a:r>
            <a:r>
              <a:rPr lang="en-IN" dirty="0">
                <a:latin typeface="Bamini" pitchFamily="34" charset="0"/>
              </a:rPr>
              <a:t>.  </a:t>
            </a:r>
            <a:endParaRPr lang="en-IN" dirty="0" smtClean="0">
              <a:latin typeface="Bamini" pitchFamily="34" charset="0"/>
            </a:endParaRPr>
          </a:p>
          <a:p>
            <a:pPr algn="just"/>
            <a:r>
              <a:rPr lang="en-IN" dirty="0" err="1" smtClean="0">
                <a:latin typeface="Bamini" pitchFamily="34" charset="0"/>
              </a:rPr>
              <a:t>fhJ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Nfl;Fk;jpwd</a:t>
            </a:r>
            <a:r>
              <a:rPr lang="en-IN" dirty="0">
                <a:latin typeface="Bamini" pitchFamily="34" charset="0"/>
              </a:rPr>
              <a:t>; 40-70 </a:t>
            </a:r>
            <a:r>
              <a:rPr lang="en-IN" dirty="0" err="1" smtClean="0">
                <a:latin typeface="Bamini" pitchFamily="34" charset="0"/>
              </a:rPr>
              <a:t>nlrpgy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vDk;mstpy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fhzg;gLkhapd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mJ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kpjkhd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mstpyhd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FiwghL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vd;fpNwhk</a:t>
            </a:r>
            <a:r>
              <a:rPr lang="en-IN" dirty="0">
                <a:latin typeface="Bamini" pitchFamily="34" charset="0"/>
              </a:rPr>
              <a:t>;. </a:t>
            </a:r>
            <a:endParaRPr lang="en-IN" dirty="0" smtClean="0">
              <a:latin typeface="Bamini" pitchFamily="34" charset="0"/>
            </a:endParaRPr>
          </a:p>
          <a:p>
            <a:pPr algn="just"/>
            <a:r>
              <a:rPr lang="en-IN" dirty="0" smtClean="0">
                <a:latin typeface="Bamini" pitchFamily="34" charset="0"/>
              </a:rPr>
              <a:t>,</a:t>
            </a:r>
            <a:r>
              <a:rPr lang="en-IN" dirty="0" err="1">
                <a:latin typeface="Bamini" pitchFamily="34" charset="0"/>
              </a:rPr>
              <a:t>j;jifa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ghjpg;Gf;Fs;shFk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Foe;ijfs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fhJ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Nfl;Fk</a:t>
            </a:r>
            <a:r>
              <a:rPr lang="en-IN" dirty="0">
                <a:latin typeface="Bamini" pitchFamily="34" charset="0"/>
              </a:rPr>
              <a:t>;  </a:t>
            </a:r>
            <a:r>
              <a:rPr lang="en-IN" dirty="0" err="1">
                <a:latin typeface="Bamini" pitchFamily="34" charset="0"/>
              </a:rPr>
              <a:t>fUtpapd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cjtpAld</a:t>
            </a:r>
            <a:r>
              <a:rPr lang="en-IN" dirty="0">
                <a:latin typeface="Bamini" pitchFamily="34" charset="0"/>
              </a:rPr>
              <a:t>; </a:t>
            </a:r>
            <a:r>
              <a:rPr lang="en-IN" dirty="0" err="1">
                <a:latin typeface="Bamini" pitchFamily="34" charset="0"/>
              </a:rPr>
              <a:t>xypfis</a:t>
            </a:r>
            <a:r>
              <a:rPr lang="en-IN" dirty="0">
                <a:latin typeface="Bamini" pitchFamily="34" charset="0"/>
              </a:rPr>
              <a:t> </a:t>
            </a:r>
            <a:r>
              <a:rPr lang="en-IN" dirty="0" err="1">
                <a:latin typeface="Bamini" pitchFamily="34" charset="0"/>
              </a:rPr>
              <a:t>czu</a:t>
            </a:r>
            <a:r>
              <a:rPr lang="en-IN" dirty="0">
                <a:latin typeface="Bamini" pitchFamily="34" charset="0"/>
              </a:rPr>
              <a:t> ,</a:t>
            </a:r>
            <a:r>
              <a:rPr lang="en-IN" dirty="0" err="1" smtClean="0">
                <a:latin typeface="Bamini" pitchFamily="34" charset="0"/>
              </a:rPr>
              <a:t>aYk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 err="1" smtClean="0">
                <a:latin typeface="Bamini" pitchFamily="34" charset="0"/>
              </a:rPr>
              <a:t>Nfl;ly</a:t>
            </a:r>
            <a:r>
              <a:rPr lang="en-IN" b="1" dirty="0" smtClean="0">
                <a:latin typeface="Bamini" pitchFamily="34" charset="0"/>
              </a:rPr>
              <a:t>; </a:t>
            </a:r>
            <a:r>
              <a:rPr lang="en-IN" b="1" dirty="0" err="1" smtClean="0">
                <a:latin typeface="Bamini" pitchFamily="34" charset="0"/>
              </a:rPr>
              <a:t>FiwghL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IN" dirty="0" smtClean="0">
                <a:latin typeface="Bamini" pitchFamily="34" charset="0"/>
              </a:rPr>
              <a:t>;</a:t>
            </a:r>
            <a:r>
              <a:rPr lang="en-IN" dirty="0" err="1" smtClean="0">
                <a:latin typeface="Bamini" pitchFamily="34" charset="0"/>
              </a:rPr>
              <a:t>fhJ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Nfl;Fk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jpwd</a:t>
            </a:r>
            <a:r>
              <a:rPr lang="en-IN" dirty="0" smtClean="0">
                <a:latin typeface="Bamini" pitchFamily="34" charset="0"/>
              </a:rPr>
              <a:t>; 70-95 </a:t>
            </a:r>
            <a:r>
              <a:rPr lang="en-IN" dirty="0" err="1" smtClean="0">
                <a:latin typeface="Bamini" pitchFamily="34" charset="0"/>
              </a:rPr>
              <a:t>nlrpgy</a:t>
            </a:r>
            <a:r>
              <a:rPr lang="en-IN" dirty="0" smtClean="0">
                <a:latin typeface="Bamini" pitchFamily="34" charset="0"/>
              </a:rPr>
              <a:t>;  </a:t>
            </a:r>
            <a:r>
              <a:rPr lang="en-IN" dirty="0" err="1" smtClean="0">
                <a:latin typeface="Bamini" pitchFamily="34" charset="0"/>
              </a:rPr>
              <a:t>vDk</a:t>
            </a:r>
            <a:r>
              <a:rPr lang="en-IN" dirty="0" smtClean="0">
                <a:latin typeface="Bamini" pitchFamily="34" charset="0"/>
              </a:rPr>
              <a:t>;  </a:t>
            </a:r>
            <a:r>
              <a:rPr lang="en-IN" dirty="0" err="1" smtClean="0">
                <a:latin typeface="Bamini" pitchFamily="34" charset="0"/>
              </a:rPr>
              <a:t>mstpy</a:t>
            </a:r>
            <a:r>
              <a:rPr lang="en-IN" dirty="0" smtClean="0">
                <a:latin typeface="Bamini" pitchFamily="34" charset="0"/>
              </a:rPr>
              <a:t>;  ,</a:t>
            </a:r>
            <a:r>
              <a:rPr lang="en-IN" dirty="0" err="1" smtClean="0">
                <a:latin typeface="Bamini" pitchFamily="34" charset="0"/>
              </a:rPr>
              <a:t>Uf;Fkhdhy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jPtpu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FiwghL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vd;fpNwhk</a:t>
            </a:r>
            <a:r>
              <a:rPr lang="en-IN" dirty="0" smtClean="0">
                <a:latin typeface="Bamini" pitchFamily="34" charset="0"/>
              </a:rPr>
              <a:t>;. ,</a:t>
            </a:r>
            <a:r>
              <a:rPr lang="en-IN" dirty="0" err="1" smtClean="0">
                <a:latin typeface="Bamini" pitchFamily="34" charset="0"/>
              </a:rPr>
              <a:t>th;fspd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xyp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czh;jpwd;kpfTk</a:t>
            </a:r>
            <a:r>
              <a:rPr lang="en-IN" dirty="0" smtClean="0">
                <a:latin typeface="Bamini" pitchFamily="34" charset="0"/>
              </a:rPr>
              <a:t>;  </a:t>
            </a:r>
            <a:r>
              <a:rPr lang="en-IN" dirty="0" err="1" smtClean="0">
                <a:latin typeface="Bamini" pitchFamily="34" charset="0"/>
              </a:rPr>
              <a:t>Fiwthf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mjhtJ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gpwhpd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thairit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itj;Nj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nghUs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Ghpe;J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nfhs;Sk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jpwd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nfhz;ltuhf</a:t>
            </a:r>
            <a:r>
              <a:rPr lang="en-IN" dirty="0" smtClean="0">
                <a:latin typeface="Bamini" pitchFamily="34" charset="0"/>
              </a:rPr>
              <a:t> ,</a:t>
            </a:r>
            <a:r>
              <a:rPr lang="en-IN" dirty="0" err="1" smtClean="0">
                <a:latin typeface="Bamini" pitchFamily="34" charset="0"/>
              </a:rPr>
              <a:t>Ug;gh</a:t>
            </a:r>
            <a:r>
              <a:rPr lang="en-IN" dirty="0" smtClean="0">
                <a:latin typeface="Bamini" pitchFamily="34" charset="0"/>
              </a:rPr>
              <a:t>;.</a:t>
            </a:r>
          </a:p>
          <a:p>
            <a:r>
              <a:rPr lang="en-IN" dirty="0" err="1" smtClean="0">
                <a:latin typeface="Bamini" pitchFamily="34" charset="0"/>
              </a:rPr>
              <a:t>irif</a:t>
            </a:r>
            <a:r>
              <a:rPr lang="en-IN" dirty="0" smtClean="0">
                <a:latin typeface="Bamini" pitchFamily="34" charset="0"/>
              </a:rPr>
              <a:t> %</a:t>
            </a:r>
            <a:r>
              <a:rPr lang="en-IN" dirty="0" err="1" smtClean="0">
                <a:latin typeface="Bamini" pitchFamily="34" charset="0"/>
              </a:rPr>
              <a:t>yk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nghUs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Ghpe;J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nfhs;Sk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jpwd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nfhz;ltuhf</a:t>
            </a:r>
            <a:r>
              <a:rPr lang="en-IN" dirty="0" smtClean="0">
                <a:latin typeface="Bamini" pitchFamily="34" charset="0"/>
              </a:rPr>
              <a:t> ,</a:t>
            </a:r>
            <a:r>
              <a:rPr lang="en-IN" dirty="0" err="1" smtClean="0">
                <a:latin typeface="Bamini" pitchFamily="34" charset="0"/>
              </a:rPr>
              <a:t>Ug;gH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ngUk;ghyhd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xypfis</a:t>
            </a:r>
            <a:r>
              <a:rPr lang="en-IN" dirty="0" smtClean="0">
                <a:latin typeface="Bamini" pitchFamily="34" charset="0"/>
              </a:rPr>
              <a:t> ,</a:t>
            </a:r>
            <a:r>
              <a:rPr lang="en-IN" dirty="0" err="1" smtClean="0">
                <a:latin typeface="Bamini" pitchFamily="34" charset="0"/>
              </a:rPr>
              <a:t>th;fs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czuKbahJ</a:t>
            </a:r>
            <a:r>
              <a:rPr lang="en-IN" dirty="0" smtClean="0">
                <a:latin typeface="Bamini" pitchFamily="34" charset="0"/>
              </a:rPr>
              <a:t>. </a:t>
            </a:r>
          </a:p>
          <a:p>
            <a:r>
              <a:rPr lang="en-IN" dirty="0" smtClean="0">
                <a:latin typeface="Bamini" pitchFamily="34" charset="0"/>
              </a:rPr>
              <a:t>95 </a:t>
            </a:r>
            <a:r>
              <a:rPr lang="en-IN" dirty="0" err="1" smtClean="0">
                <a:latin typeface="Bamini" pitchFamily="34" charset="0"/>
              </a:rPr>
              <a:t>nlrpgy</a:t>
            </a:r>
            <a:r>
              <a:rPr lang="en-IN" dirty="0" smtClean="0">
                <a:latin typeface="Bamini" pitchFamily="34" charset="0"/>
              </a:rPr>
              <a:t>;; </a:t>
            </a:r>
            <a:r>
              <a:rPr lang="en-IN" dirty="0" err="1" smtClean="0">
                <a:latin typeface="Bamini" pitchFamily="34" charset="0"/>
              </a:rPr>
              <a:t>mstpw;F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Nkk;gl;Nlhh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Nfw;Fk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jpwdw;wth;fshf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fUjg;gLth</a:t>
            </a:r>
            <a:r>
              <a:rPr lang="en-IN" dirty="0" smtClean="0">
                <a:latin typeface="Bamini" pitchFamily="34" charset="0"/>
              </a:rPr>
              <a:t>;. ,</a:t>
            </a:r>
            <a:r>
              <a:rPr lang="en-IN" dirty="0" err="1" smtClean="0">
                <a:latin typeface="Bamini" pitchFamily="34" charset="0"/>
              </a:rPr>
              <a:t>th;fSf;F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fhJ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Nfl;Fk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fUtp</a:t>
            </a:r>
            <a:r>
              <a:rPr lang="en-IN" dirty="0" smtClean="0">
                <a:latin typeface="Bamini" pitchFamily="34" charset="0"/>
              </a:rPr>
              <a:t> </a:t>
            </a:r>
            <a:r>
              <a:rPr lang="en-IN" dirty="0" err="1" smtClean="0">
                <a:latin typeface="Bamini" pitchFamily="34" charset="0"/>
              </a:rPr>
              <a:t>jpwd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tha;e;jjhf</a:t>
            </a:r>
            <a:r>
              <a:rPr lang="en-IN" dirty="0" smtClean="0">
                <a:latin typeface="Bamini" pitchFamily="34" charset="0"/>
              </a:rPr>
              <a:t> ,</a:t>
            </a:r>
            <a:r>
              <a:rPr lang="en-IN" dirty="0" err="1" smtClean="0">
                <a:latin typeface="Bamini" pitchFamily="34" charset="0"/>
              </a:rPr>
              <a:t>Uf;fhJ</a:t>
            </a:r>
            <a:r>
              <a:rPr lang="en-IN" dirty="0" smtClean="0">
                <a:latin typeface="Bamini" pitchFamily="34" charset="0"/>
              </a:rPr>
              <a:t>.  </a:t>
            </a:r>
            <a:r>
              <a:rPr lang="en-IN" dirty="0" err="1" smtClean="0">
                <a:latin typeface="Bamini" pitchFamily="34" charset="0"/>
              </a:rPr>
              <a:t>Thairtpd</a:t>
            </a:r>
            <a:r>
              <a:rPr lang="en-IN" dirty="0" smtClean="0">
                <a:latin typeface="Bamini" pitchFamily="34" charset="0"/>
              </a:rPr>
              <a:t>; %</a:t>
            </a:r>
            <a:r>
              <a:rPr lang="en-IN" dirty="0" err="1" smtClean="0">
                <a:latin typeface="Bamini" pitchFamily="34" charset="0"/>
              </a:rPr>
              <a:t>yKk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irifapd</a:t>
            </a:r>
            <a:r>
              <a:rPr lang="en-IN" dirty="0" smtClean="0">
                <a:latin typeface="Bamini" pitchFamily="34" charset="0"/>
              </a:rPr>
              <a:t>; %</a:t>
            </a:r>
            <a:r>
              <a:rPr lang="en-IN" dirty="0" err="1" smtClean="0">
                <a:latin typeface="Bamini" pitchFamily="34" charset="0"/>
              </a:rPr>
              <a:t>yNk</a:t>
            </a:r>
            <a:r>
              <a:rPr lang="en-IN" dirty="0" smtClean="0">
                <a:latin typeface="Bamini" pitchFamily="34" charset="0"/>
              </a:rPr>
              <a:t> ,</a:t>
            </a:r>
            <a:r>
              <a:rPr lang="en-IN" dirty="0" err="1" smtClean="0">
                <a:latin typeface="Bamini" pitchFamily="34" charset="0"/>
              </a:rPr>
              <a:t>th;fshy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nghUs</a:t>
            </a:r>
            <a:r>
              <a:rPr lang="en-IN" dirty="0" smtClean="0">
                <a:latin typeface="Bamini" pitchFamily="34" charset="0"/>
              </a:rPr>
              <a:t>; </a:t>
            </a:r>
            <a:r>
              <a:rPr lang="en-IN" dirty="0" err="1" smtClean="0">
                <a:latin typeface="Bamini" pitchFamily="34" charset="0"/>
              </a:rPr>
              <a:t>cauKbAk</a:t>
            </a:r>
            <a:r>
              <a:rPr lang="en-IN" dirty="0" smtClean="0">
                <a:latin typeface="Bamini" pitchFamily="34" charset="0"/>
              </a:rPr>
              <a:t>;. </a:t>
            </a:r>
            <a:endParaRPr lang="en-US" dirty="0" smtClean="0">
              <a:latin typeface="Bamini" pitchFamily="34" charset="0"/>
            </a:endParaRP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IN" b="1" dirty="0" smtClean="0">
                <a:latin typeface="Bamini" pitchFamily="34" charset="0"/>
              </a:rPr>
              <a:t/>
            </a:r>
            <a:br>
              <a:rPr lang="en-IN" b="1" dirty="0" smtClean="0">
                <a:latin typeface="Bamini" pitchFamily="34" charset="0"/>
              </a:rPr>
            </a:br>
            <a:r>
              <a:rPr lang="en-IN" b="1" dirty="0" err="1" smtClean="0">
                <a:latin typeface="Bamini" pitchFamily="34" charset="0"/>
              </a:rPr>
              <a:t>Nfl;ly</a:t>
            </a:r>
            <a:r>
              <a:rPr lang="en-IN" b="1" dirty="0">
                <a:latin typeface="Bamini" pitchFamily="34" charset="0"/>
              </a:rPr>
              <a:t>; </a:t>
            </a:r>
            <a:r>
              <a:rPr lang="en-IN" b="1" dirty="0" err="1">
                <a:latin typeface="Bamini" pitchFamily="34" charset="0"/>
              </a:rPr>
              <a:t>jpwd</a:t>
            </a:r>
            <a:r>
              <a:rPr lang="en-IN" b="1" dirty="0">
                <a:latin typeface="Bamini" pitchFamily="34" charset="0"/>
              </a:rPr>
              <a:t>; ,</a:t>
            </a:r>
            <a:r>
              <a:rPr lang="en-IN" b="1" dirty="0" err="1">
                <a:latin typeface="Bamini" pitchFamily="34" charset="0"/>
              </a:rPr>
              <a:t>og;gpd</a:t>
            </a:r>
            <a:r>
              <a:rPr lang="en-IN" b="1" dirty="0" smtClean="0">
                <a:latin typeface="Bamini" pitchFamily="34" charset="0"/>
              </a:rPr>
              <a:t>;</a:t>
            </a:r>
            <a:br>
              <a:rPr lang="en-IN" b="1" dirty="0" smtClean="0">
                <a:latin typeface="Bamini" pitchFamily="34" charset="0"/>
              </a:rPr>
            </a:br>
            <a:r>
              <a:rPr lang="en-IN" b="1" dirty="0" smtClean="0">
                <a:latin typeface="Bamini" pitchFamily="34" charset="0"/>
              </a:rPr>
              <a:t> </a:t>
            </a:r>
            <a:r>
              <a:rPr lang="en-IN" b="1" dirty="0">
                <a:latin typeface="Bamini" pitchFamily="34" charset="0"/>
              </a:rPr>
              <a:t>tiffs;</a:t>
            </a:r>
            <a:r>
              <a:rPr lang="en-US" dirty="0">
                <a:latin typeface="Bamini" pitchFamily="34" charset="0"/>
              </a:rPr>
              <a:t/>
            </a:r>
            <a:br>
              <a:rPr lang="en-US" dirty="0">
                <a:latin typeface="Bamini" pitchFamily="34" charset="0"/>
              </a:rPr>
            </a:br>
            <a:endParaRPr lang="en-US" dirty="0">
              <a:latin typeface="Bamin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IN" sz="2400" b="1" dirty="0" err="1" smtClean="0">
                <a:latin typeface="Bamini" pitchFamily="34" charset="0"/>
              </a:rPr>
              <a:t>flj;J</a:t>
            </a:r>
            <a:r>
              <a:rPr lang="en-IN" sz="2400" b="1" dirty="0" smtClean="0">
                <a:latin typeface="Bamini" pitchFamily="34" charset="0"/>
              </a:rPr>
              <a:t> </a:t>
            </a:r>
            <a:r>
              <a:rPr lang="en-IN" sz="2400" b="1" dirty="0" err="1">
                <a:latin typeface="Bamini" pitchFamily="34" charset="0"/>
              </a:rPr>
              <a:t>jpwd</a:t>
            </a:r>
            <a:r>
              <a:rPr lang="en-IN" sz="2400" b="1" dirty="0">
                <a:latin typeface="Bamini" pitchFamily="34" charset="0"/>
              </a:rPr>
              <a:t>; ,</a:t>
            </a:r>
            <a:r>
              <a:rPr lang="en-IN" sz="2400" b="1" dirty="0" err="1">
                <a:latin typeface="Bamini" pitchFamily="34" charset="0"/>
              </a:rPr>
              <a:t>og;G</a:t>
            </a:r>
            <a:r>
              <a:rPr lang="en-IN" sz="2400" b="1" dirty="0">
                <a:latin typeface="Bamini" pitchFamily="34" charset="0"/>
              </a:rPr>
              <a:t> </a:t>
            </a:r>
            <a:r>
              <a:rPr lang="en-IN" sz="2400" dirty="0" err="1" smtClean="0">
                <a:latin typeface="Bamini" pitchFamily="34" charset="0"/>
              </a:rPr>
              <a:t>vd;gJ</a:t>
            </a:r>
            <a:r>
              <a:rPr lang="en-IN" sz="2400" dirty="0" smtClean="0">
                <a:latin typeface="Bamini" pitchFamily="34" charset="0"/>
              </a:rPr>
              <a:t> </a:t>
            </a:r>
            <a:r>
              <a:rPr lang="en-IN" sz="2400" dirty="0" err="1">
                <a:latin typeface="Bamini" pitchFamily="34" charset="0"/>
              </a:rPr>
              <a:t>ngUk;ghyhd</a:t>
            </a:r>
            <a:r>
              <a:rPr lang="en-IN" sz="2400" dirty="0">
                <a:latin typeface="Bamini" pitchFamily="34" charset="0"/>
              </a:rPr>
              <a:t> </a:t>
            </a:r>
            <a:r>
              <a:rPr lang="en-IN" sz="2400" dirty="0" err="1">
                <a:latin typeface="Bamini" pitchFamily="34" charset="0"/>
              </a:rPr>
              <a:t>Foe;ijfSf;F</a:t>
            </a:r>
            <a:r>
              <a:rPr lang="en-IN" sz="2400" dirty="0">
                <a:latin typeface="Bamini" pitchFamily="34" charset="0"/>
              </a:rPr>
              <a:t> </a:t>
            </a:r>
            <a:r>
              <a:rPr lang="en-IN" sz="2400" dirty="0" err="1">
                <a:latin typeface="Bamini" pitchFamily="34" charset="0"/>
              </a:rPr>
              <a:t>Vw;gLfpwJ</a:t>
            </a:r>
            <a:r>
              <a:rPr lang="en-IN" sz="2400" dirty="0">
                <a:latin typeface="Bamini" pitchFamily="34" charset="0"/>
              </a:rPr>
              <a:t>.   </a:t>
            </a:r>
            <a:r>
              <a:rPr lang="en-IN" sz="2400" dirty="0" err="1">
                <a:latin typeface="Bamini" pitchFamily="34" charset="0"/>
              </a:rPr>
              <a:t>Gwr;nrtp</a:t>
            </a:r>
            <a:r>
              <a:rPr lang="en-IN" sz="2400" dirty="0">
                <a:latin typeface="Bamini" pitchFamily="34" charset="0"/>
              </a:rPr>
              <a:t>&gt;  </a:t>
            </a:r>
            <a:r>
              <a:rPr lang="en-IN" sz="2400" dirty="0" err="1">
                <a:latin typeface="Bamini" pitchFamily="34" charset="0"/>
              </a:rPr>
              <a:t>eLnrtp</a:t>
            </a:r>
            <a:r>
              <a:rPr lang="en-IN" sz="2400" dirty="0">
                <a:latin typeface="Bamini" pitchFamily="34" charset="0"/>
              </a:rPr>
              <a:t>&gt; </a:t>
            </a:r>
            <a:r>
              <a:rPr lang="en-IN" sz="2400" dirty="0" err="1">
                <a:latin typeface="Bamini" pitchFamily="34" charset="0"/>
              </a:rPr>
              <a:t>fhJ</a:t>
            </a:r>
            <a:r>
              <a:rPr lang="en-IN" sz="2400" dirty="0">
                <a:latin typeface="Bamini" pitchFamily="34" charset="0"/>
              </a:rPr>
              <a:t> </a:t>
            </a:r>
            <a:r>
              <a:rPr lang="en-IN" sz="2400" dirty="0" err="1">
                <a:latin typeface="Bamini" pitchFamily="34" charset="0"/>
              </a:rPr>
              <a:t>Foha</a:t>
            </a:r>
            <a:r>
              <a:rPr lang="en-IN" sz="2400" dirty="0">
                <a:latin typeface="Bamini" pitchFamily="34" charset="0"/>
              </a:rPr>
              <a:t>;&gt; </a:t>
            </a:r>
            <a:r>
              <a:rPr lang="en-IN" sz="2400" dirty="0" err="1">
                <a:latin typeface="Bamini" pitchFamily="34" charset="0"/>
              </a:rPr>
              <a:t>nrtpg;giw</a:t>
            </a:r>
            <a:r>
              <a:rPr lang="en-IN" sz="2400" dirty="0">
                <a:latin typeface="Bamini" pitchFamily="34" charset="0"/>
              </a:rPr>
              <a:t>&gt; </a:t>
            </a:r>
            <a:r>
              <a:rPr lang="en-IN" sz="2400" dirty="0" err="1">
                <a:latin typeface="Bamini" pitchFamily="34" charset="0"/>
              </a:rPr>
              <a:t>eLnrtpapy</a:t>
            </a:r>
            <a:r>
              <a:rPr lang="en-IN" sz="2400" dirty="0">
                <a:latin typeface="Bamini" pitchFamily="34" charset="0"/>
              </a:rPr>
              <a:t>; </a:t>
            </a:r>
            <a:r>
              <a:rPr lang="en-IN" sz="2400" dirty="0" err="1">
                <a:latin typeface="Bamini" pitchFamily="34" charset="0"/>
              </a:rPr>
              <a:t>fhzg;gLk</a:t>
            </a:r>
            <a:r>
              <a:rPr lang="en-IN" sz="2400" dirty="0">
                <a:latin typeface="Bamini" pitchFamily="34" charset="0"/>
              </a:rPr>
              <a:t>; </a:t>
            </a:r>
            <a:r>
              <a:rPr lang="en-IN" sz="2400" dirty="0" err="1">
                <a:latin typeface="Bamini" pitchFamily="34" charset="0"/>
              </a:rPr>
              <a:t>Ez;zpa</a:t>
            </a:r>
            <a:r>
              <a:rPr lang="en-IN" sz="2400" dirty="0">
                <a:latin typeface="Bamini" pitchFamily="34" charset="0"/>
              </a:rPr>
              <a:t> </a:t>
            </a:r>
            <a:r>
              <a:rPr lang="en-IN" sz="2400" dirty="0" err="1">
                <a:latin typeface="Bamini" pitchFamily="34" charset="0"/>
              </a:rPr>
              <a:t>vYk;Gfs</a:t>
            </a:r>
            <a:r>
              <a:rPr lang="en-IN" sz="2400" dirty="0">
                <a:latin typeface="Bamini" pitchFamily="34" charset="0"/>
              </a:rPr>
              <a:t>; (</a:t>
            </a:r>
            <a:r>
              <a:rPr lang="en-IN" sz="2400" dirty="0" err="1">
                <a:latin typeface="Bamini" pitchFamily="34" charset="0"/>
              </a:rPr>
              <a:t>Mrpf;fps</a:t>
            </a:r>
            <a:r>
              <a:rPr lang="en-IN" sz="2400" dirty="0">
                <a:latin typeface="Bamini" pitchFamily="34" charset="0"/>
              </a:rPr>
              <a:t>;];) </a:t>
            </a:r>
            <a:r>
              <a:rPr lang="en-IN" sz="2400" dirty="0" err="1">
                <a:latin typeface="Bamini" pitchFamily="34" charset="0"/>
              </a:rPr>
              <a:t>Mfpatw;wpy</a:t>
            </a:r>
            <a:r>
              <a:rPr lang="en-IN" sz="2400" dirty="0">
                <a:latin typeface="Bamini" pitchFamily="34" charset="0"/>
              </a:rPr>
              <a:t>; </a:t>
            </a:r>
            <a:r>
              <a:rPr lang="en-IN" sz="2400" dirty="0" err="1">
                <a:latin typeface="Bamini" pitchFamily="34" charset="0"/>
              </a:rPr>
              <a:t>Vw;gLk</a:t>
            </a:r>
            <a:r>
              <a:rPr lang="en-IN" sz="2400" dirty="0">
                <a:latin typeface="Bamini" pitchFamily="34" charset="0"/>
              </a:rPr>
              <a:t>; </a:t>
            </a:r>
            <a:r>
              <a:rPr lang="en-IN" sz="2400" dirty="0" err="1">
                <a:latin typeface="Bamini" pitchFamily="34" charset="0"/>
              </a:rPr>
              <a:t>gpur;rpidfshy</a:t>
            </a:r>
            <a:r>
              <a:rPr lang="en-IN" sz="2400" dirty="0">
                <a:latin typeface="Bamini" pitchFamily="34" charset="0"/>
              </a:rPr>
              <a:t>; ,</a:t>
            </a:r>
            <a:r>
              <a:rPr lang="en-IN" sz="2400" dirty="0" err="1">
                <a:latin typeface="Bamini" pitchFamily="34" charset="0"/>
              </a:rPr>
              <a:t>e;jg</a:t>
            </a:r>
            <a:r>
              <a:rPr lang="en-IN" sz="2400" dirty="0">
                <a:latin typeface="Bamini" pitchFamily="34" charset="0"/>
              </a:rPr>
              <a:t>; </a:t>
            </a:r>
            <a:r>
              <a:rPr lang="en-IN" sz="2400" dirty="0" err="1">
                <a:latin typeface="Bamini" pitchFamily="34" charset="0"/>
              </a:rPr>
              <a:t>ghjpg;G</a:t>
            </a:r>
            <a:r>
              <a:rPr lang="en-IN" sz="2400" dirty="0">
                <a:latin typeface="Bamini" pitchFamily="34" charset="0"/>
              </a:rPr>
              <a:t> </a:t>
            </a:r>
            <a:r>
              <a:rPr lang="en-IN" sz="2400" dirty="0" err="1">
                <a:latin typeface="Bamini" pitchFamily="34" charset="0"/>
              </a:rPr>
              <a:t>Vw;gLfpwJ</a:t>
            </a:r>
            <a:r>
              <a:rPr lang="en-IN" sz="2400" dirty="0">
                <a:latin typeface="Bamini" pitchFamily="34" charset="0"/>
              </a:rPr>
              <a:t>.  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>
                <a:latin typeface="Bamini" pitchFamily="34" charset="0"/>
              </a:rPr>
              <a:t>fhjpd</a:t>
            </a:r>
            <a:r>
              <a:rPr lang="en-US" dirty="0" smtClean="0">
                <a:latin typeface="Bamini" pitchFamily="34" charset="0"/>
              </a:rPr>
              <a:t>; </a:t>
            </a:r>
            <a:r>
              <a:rPr lang="en-US" dirty="0" err="1" smtClean="0">
                <a:latin typeface="Bamini" pitchFamily="34" charset="0"/>
              </a:rPr>
              <a:t>mikg;G</a:t>
            </a:r>
            <a:endParaRPr lang="en-US" dirty="0">
              <a:latin typeface="Bamini" pitchFamily="34" charset="0"/>
            </a:endParaRPr>
          </a:p>
        </p:txBody>
      </p:sp>
      <p:pic>
        <p:nvPicPr>
          <p:cNvPr id="4" name="Content Placeholder 3" descr="How We Hear | Pacific Audiology Clinic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2057400"/>
            <a:ext cx="80010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159</TotalTime>
  <Words>2185</Words>
  <Application>Microsoft Office PowerPoint</Application>
  <PresentationFormat>On-screen Show (4:3)</PresentationFormat>
  <Paragraphs>110</Paragraphs>
  <Slides>30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Flow</vt:lpstr>
      <vt:lpstr>Tamilnadu Teachers Education University  cs;slf;fpa gs;spfis cUthf;Fjy;;</vt:lpstr>
      <vt:lpstr>fw;wy; Nehf;fq;fs;</vt:lpstr>
      <vt:lpstr>Foe;ijfis ghjpf;Fk; gy;tif FiwghLfs</vt:lpstr>
      <vt:lpstr>fhJ Nfl;ly; Fiwghl;bd; jd;ikfs;</vt:lpstr>
      <vt:lpstr>Nfl;ly; FiwghL</vt:lpstr>
      <vt:lpstr>Nfl;ly; FiwghL</vt:lpstr>
      <vt:lpstr>Nfl;ly; FiwghL</vt:lpstr>
      <vt:lpstr> Nfl;ly; jpwd; ,og;gpd;  tiffs; </vt:lpstr>
      <vt:lpstr>fhjpd; mikg;G</vt:lpstr>
      <vt:lpstr>Nfl;ly; FiwghL</vt:lpstr>
      <vt:lpstr>Nfl;ly; jpwd; ,og;gpd; tiffs; </vt:lpstr>
      <vt:lpstr>Nfl;ly; jpwd; ,og;gpd; tiffs</vt:lpstr>
      <vt:lpstr>fhJ Nfl;ly; Fiwghl;bw;fhd rpfpr;ir Kiwfs</vt:lpstr>
      <vt:lpstr>fhJ Nfl;ly; Fiwghl;bw;fhd rpfpr;ir Kiwfs</vt:lpstr>
      <vt:lpstr>Ngr;Rjpwd; Fiwghl;bd; tpisTfs; </vt:lpstr>
      <vt:lpstr>Fuy; ehz; </vt:lpstr>
      <vt:lpstr>Ngr;R jpwd; FiwghL</vt:lpstr>
      <vt:lpstr>Ngr;R jpwd; FiwghL</vt:lpstr>
      <vt:lpstr>fz;lwpjy;</vt:lpstr>
      <vt:lpstr>ghu;it FiwghL</vt:lpstr>
      <vt:lpstr>ghu;it FiwghL</vt:lpstr>
      <vt:lpstr>ghu;it FiwghL</vt:lpstr>
      <vt:lpstr>Slide 23</vt:lpstr>
      <vt:lpstr>ghu;it FiwghL</vt:lpstr>
      <vt:lpstr>ghu;it FiwghL</vt:lpstr>
      <vt:lpstr>ghu;it FiwghL</vt:lpstr>
      <vt:lpstr>rpfpr;ir</vt:lpstr>
      <vt:lpstr>Nrhjid</vt:lpstr>
      <vt:lpstr>kPs;ghu;it</vt:lpstr>
      <vt:lpstr>ghu;it Ehy;fs;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; Creating an Inclusive School  cs;slf;fpa gs;spfis cUthf;Fjy;;</dc:title>
  <dc:creator>ADMIN</dc:creator>
  <cp:lastModifiedBy>ADMIN</cp:lastModifiedBy>
  <cp:revision>61</cp:revision>
  <dcterms:created xsi:type="dcterms:W3CDTF">2020-06-13T06:56:35Z</dcterms:created>
  <dcterms:modified xsi:type="dcterms:W3CDTF">2020-06-15T05:54:09Z</dcterms:modified>
</cp:coreProperties>
</file>